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0" r:id="rId1"/>
    <p:sldMasterId id="2147483661" r:id="rId2"/>
  </p:sldMasterIdLst>
  <p:notesMasterIdLst>
    <p:notesMasterId r:id="rId4"/>
  </p:notesMasterIdLst>
  <p:sldIdLst>
    <p:sldId id="262" r:id="rId3"/>
  </p:sldIdLst>
  <p:sldSz cx="21945600" cy="32918400"/>
  <p:notesSz cx="6858000" cy="9144000"/>
  <p:embeddedFontLst>
    <p:embeddedFont>
      <p:font typeface="Franklin Gothic" panose="020B0603020102020204" pitchFamily="34" charset="0"/>
      <p:bold r:id="rId5"/>
    </p:embeddedFont>
    <p:embeddedFont>
      <p:font typeface="Helvetica Neue" panose="02000503000000020004" pitchFamily="2" charset="0"/>
      <p:regular r:id="rId6"/>
      <p:bold r:id="rId7"/>
      <p:italic r:id="rId8"/>
      <p:boldItalic r:id="rId9"/>
    </p:embeddedFont>
    <p:embeddedFont>
      <p:font typeface="Helvetica Neue Light" panose="02000403000000020004"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7856" userDrawn="1">
          <p15:clr>
            <a:srgbClr val="A4A3A4"/>
          </p15:clr>
        </p15:guide>
        <p15:guide id="2" pos="130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6419"/>
    <a:srgbClr val="757F9D"/>
    <a:srgbClr val="FFFFFF"/>
    <a:srgbClr val="243564"/>
    <a:srgbClr val="24346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515"/>
    <p:restoredTop sz="94762"/>
  </p:normalViewPr>
  <p:slideViewPr>
    <p:cSldViewPr snapToGrid="0">
      <p:cViewPr>
        <p:scale>
          <a:sx n="85" d="100"/>
          <a:sy n="85" d="100"/>
        </p:scale>
        <p:origin x="448" y="-4920"/>
      </p:cViewPr>
      <p:guideLst>
        <p:guide orient="horz" pos="17856"/>
        <p:guide pos="1305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microsoft.com/office/2016/11/relationships/changesInfo" Target="changesInfos/changesInfo1.xml"/><Relationship Id="rId3" Type="http://schemas.openxmlformats.org/officeDocument/2006/relationships/slide" Target="slides/slide1.xml"/><Relationship Id="rId21" Type="http://schemas.openxmlformats.org/officeDocument/2006/relationships/customXml" Target="../customXml/item3.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20" Type="http://schemas.openxmlformats.org/officeDocument/2006/relationships/customXml" Target="../customXml/item2.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customXml" Target="../customXml/item1.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rkmaz, Gizem (gk8yj)" userId="a3021717-695e-41c9-8d4c-e599a2aec0eb" providerId="ADAL" clId="{1D067CF9-F1C9-CE48-A7F3-8C4C3F34DB55}"/>
    <pc:docChg chg="undo modSld">
      <pc:chgData name="Korkmaz, Gizem (gk8yj)" userId="a3021717-695e-41c9-8d4c-e599a2aec0eb" providerId="ADAL" clId="{1D067CF9-F1C9-CE48-A7F3-8C4C3F34DB55}" dt="2019-08-05T20:42:00.288" v="11" actId="20577"/>
      <pc:docMkLst>
        <pc:docMk/>
      </pc:docMkLst>
      <pc:sldChg chg="modSp">
        <pc:chgData name="Korkmaz, Gizem (gk8yj)" userId="a3021717-695e-41c9-8d4c-e599a2aec0eb" providerId="ADAL" clId="{1D067CF9-F1C9-CE48-A7F3-8C4C3F34DB55}" dt="2019-08-05T20:42:00.288" v="11" actId="20577"/>
        <pc:sldMkLst>
          <pc:docMk/>
          <pc:sldMk cId="1916878416" sldId="262"/>
        </pc:sldMkLst>
        <pc:spChg chg="mod">
          <ac:chgData name="Korkmaz, Gizem (gk8yj)" userId="a3021717-695e-41c9-8d4c-e599a2aec0eb" providerId="ADAL" clId="{1D067CF9-F1C9-CE48-A7F3-8C4C3F34DB55}" dt="2019-08-05T20:42:00.288" v="11" actId="20577"/>
          <ac:spMkLst>
            <pc:docMk/>
            <pc:sldMk cId="1916878416" sldId="262"/>
            <ac:spMk id="63" creationId="{386D8265-F922-964A-A354-B97E74F852C3}"/>
          </ac:spMkLst>
        </pc:spChg>
        <pc:spChg chg="mod">
          <ac:chgData name="Korkmaz, Gizem (gk8yj)" userId="a3021717-695e-41c9-8d4c-e599a2aec0eb" providerId="ADAL" clId="{1D067CF9-F1C9-CE48-A7F3-8C4C3F34DB55}" dt="2019-08-05T20:38:34.626" v="2" actId="2710"/>
          <ac:spMkLst>
            <pc:docMk/>
            <pc:sldMk cId="1916878416" sldId="262"/>
            <ac:spMk id="74" creationId="{F08C0070-8CCE-CA40-9B90-7A6177E8E936}"/>
          </ac:spMkLst>
        </pc:spChg>
        <pc:spChg chg="mod">
          <ac:chgData name="Korkmaz, Gizem (gk8yj)" userId="a3021717-695e-41c9-8d4c-e599a2aec0eb" providerId="ADAL" clId="{1D067CF9-F1C9-CE48-A7F3-8C4C3F34DB55}" dt="2019-08-05T20:41:23.621" v="9" actId="1035"/>
          <ac:spMkLst>
            <pc:docMk/>
            <pc:sldMk cId="1916878416" sldId="262"/>
            <ac:spMk id="95" creationId="{FEF68B49-9475-C444-BDF5-2370532C8059}"/>
          </ac:spMkLst>
        </pc:spChg>
        <pc:picChg chg="mod">
          <ac:chgData name="Korkmaz, Gizem (gk8yj)" userId="a3021717-695e-41c9-8d4c-e599a2aec0eb" providerId="ADAL" clId="{1D067CF9-F1C9-CE48-A7F3-8C4C3F34DB55}" dt="2019-08-05T20:41:00.369" v="6" actId="14100"/>
          <ac:picMkLst>
            <pc:docMk/>
            <pc:sldMk cId="1916878416" sldId="262"/>
            <ac:picMk id="113" creationId="{5F369349-585E-A941-A0EC-877B9A6D0CAF}"/>
          </ac:picMkLst>
        </pc:picChg>
        <pc:picChg chg="mod">
          <ac:chgData name="Korkmaz, Gizem (gk8yj)" userId="a3021717-695e-41c9-8d4c-e599a2aec0eb" providerId="ADAL" clId="{1D067CF9-F1C9-CE48-A7F3-8C4C3F34DB55}" dt="2019-08-05T20:41:02.914" v="7" actId="1582"/>
          <ac:picMkLst>
            <pc:docMk/>
            <pc:sldMk cId="1916878416" sldId="262"/>
            <ac:picMk id="117" creationId="{9324C02B-60CD-9043-9546-FA1C9DA2EA12}"/>
          </ac:picMkLst>
        </pc:picChg>
      </pc:sldChg>
    </pc:docChg>
  </pc:docChgLst>
</pc:chgInfo>
</file>

<file path=ppt/media/image1.png>
</file>

<file path=ppt/media/image2.jpg>
</file>

<file path=ppt/media/image3.jpg>
</file>

<file path=ppt/media/image4.png>
</file>

<file path=ppt/media/image5.png>
</file>

<file path=ppt/media/image6.tiff>
</file>

<file path=ppt/media/image7.tiff>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86309" y="685800"/>
            <a:ext cx="228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5efe2b5df9_2_3: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94" name="Google Shape;194;g5efe2b5df9_2_3:notes"/>
          <p:cNvSpPr>
            <a:spLocks noGrp="1" noRot="1" noChangeAspect="1"/>
          </p:cNvSpPr>
          <p:nvPr>
            <p:ph type="sldImg" idx="2"/>
          </p:nvPr>
        </p:nvSpPr>
        <p:spPr>
          <a:xfrm>
            <a:off x="2286000" y="685800"/>
            <a:ext cx="228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92645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48100" y="4765280"/>
            <a:ext cx="20449500" cy="13137000"/>
          </a:xfrm>
          <a:prstGeom prst="rect">
            <a:avLst/>
          </a:prstGeom>
        </p:spPr>
        <p:txBody>
          <a:bodyPr spcFirstLastPara="1" wrap="square" lIns="292550" tIns="292550" rIns="292550" bIns="292550" anchor="b" anchorCtr="0">
            <a:noAutofit/>
          </a:bodyPr>
          <a:lstStyle>
            <a:lvl1pPr lvl="0" algn="ctr">
              <a:spcBef>
                <a:spcPts val="0"/>
              </a:spcBef>
              <a:spcAft>
                <a:spcPts val="0"/>
              </a:spcAft>
              <a:buSzPts val="16600"/>
              <a:buNone/>
              <a:defRPr sz="16600"/>
            </a:lvl1pPr>
            <a:lvl2pPr lvl="1" algn="ctr">
              <a:spcBef>
                <a:spcPts val="0"/>
              </a:spcBef>
              <a:spcAft>
                <a:spcPts val="0"/>
              </a:spcAft>
              <a:buSzPts val="16600"/>
              <a:buNone/>
              <a:defRPr sz="16600"/>
            </a:lvl2pPr>
            <a:lvl3pPr lvl="2" algn="ctr">
              <a:spcBef>
                <a:spcPts val="0"/>
              </a:spcBef>
              <a:spcAft>
                <a:spcPts val="0"/>
              </a:spcAft>
              <a:buSzPts val="16600"/>
              <a:buNone/>
              <a:defRPr sz="16600"/>
            </a:lvl3pPr>
            <a:lvl4pPr lvl="3" algn="ctr">
              <a:spcBef>
                <a:spcPts val="0"/>
              </a:spcBef>
              <a:spcAft>
                <a:spcPts val="0"/>
              </a:spcAft>
              <a:buSzPts val="16600"/>
              <a:buNone/>
              <a:defRPr sz="16600"/>
            </a:lvl4pPr>
            <a:lvl5pPr lvl="4" algn="ctr">
              <a:spcBef>
                <a:spcPts val="0"/>
              </a:spcBef>
              <a:spcAft>
                <a:spcPts val="0"/>
              </a:spcAft>
              <a:buSzPts val="16600"/>
              <a:buNone/>
              <a:defRPr sz="16600"/>
            </a:lvl5pPr>
            <a:lvl6pPr lvl="5" algn="ctr">
              <a:spcBef>
                <a:spcPts val="0"/>
              </a:spcBef>
              <a:spcAft>
                <a:spcPts val="0"/>
              </a:spcAft>
              <a:buSzPts val="16600"/>
              <a:buNone/>
              <a:defRPr sz="16600"/>
            </a:lvl6pPr>
            <a:lvl7pPr lvl="6" algn="ctr">
              <a:spcBef>
                <a:spcPts val="0"/>
              </a:spcBef>
              <a:spcAft>
                <a:spcPts val="0"/>
              </a:spcAft>
              <a:buSzPts val="16600"/>
              <a:buNone/>
              <a:defRPr sz="16600"/>
            </a:lvl7pPr>
            <a:lvl8pPr lvl="7" algn="ctr">
              <a:spcBef>
                <a:spcPts val="0"/>
              </a:spcBef>
              <a:spcAft>
                <a:spcPts val="0"/>
              </a:spcAft>
              <a:buSzPts val="16600"/>
              <a:buNone/>
              <a:defRPr sz="16600"/>
            </a:lvl8pPr>
            <a:lvl9pPr lvl="8" algn="ctr">
              <a:spcBef>
                <a:spcPts val="0"/>
              </a:spcBef>
              <a:spcAft>
                <a:spcPts val="0"/>
              </a:spcAft>
              <a:buSzPts val="16600"/>
              <a:buNone/>
              <a:defRPr sz="16600"/>
            </a:lvl9pPr>
          </a:lstStyle>
          <a:p>
            <a:endParaRPr/>
          </a:p>
        </p:txBody>
      </p:sp>
      <p:sp>
        <p:nvSpPr>
          <p:cNvPr id="11" name="Google Shape;11;p2"/>
          <p:cNvSpPr txBox="1">
            <a:spLocks noGrp="1"/>
          </p:cNvSpPr>
          <p:nvPr>
            <p:ph type="subTitle" idx="1"/>
          </p:nvPr>
        </p:nvSpPr>
        <p:spPr>
          <a:xfrm>
            <a:off x="748080" y="18138400"/>
            <a:ext cx="20449500" cy="5073000"/>
          </a:xfrm>
          <a:prstGeom prst="rect">
            <a:avLst/>
          </a:prstGeom>
        </p:spPr>
        <p:txBody>
          <a:bodyPr spcFirstLastPara="1" wrap="square" lIns="292550" tIns="292550" rIns="292550" bIns="292550" anchor="t" anchorCtr="0">
            <a:noAutofit/>
          </a:bodyPr>
          <a:lstStyle>
            <a:lvl1pPr lvl="0" algn="ctr">
              <a:lnSpc>
                <a:spcPct val="100000"/>
              </a:lnSpc>
              <a:spcBef>
                <a:spcPts val="0"/>
              </a:spcBef>
              <a:spcAft>
                <a:spcPts val="0"/>
              </a:spcAft>
              <a:buSzPts val="9000"/>
              <a:buNone/>
              <a:defRPr sz="9000"/>
            </a:lvl1pPr>
            <a:lvl2pPr lvl="1" algn="ctr">
              <a:lnSpc>
                <a:spcPct val="100000"/>
              </a:lnSpc>
              <a:spcBef>
                <a:spcPts val="0"/>
              </a:spcBef>
              <a:spcAft>
                <a:spcPts val="0"/>
              </a:spcAft>
              <a:buSzPts val="9000"/>
              <a:buNone/>
              <a:defRPr sz="9000"/>
            </a:lvl2pPr>
            <a:lvl3pPr lvl="2" algn="ctr">
              <a:lnSpc>
                <a:spcPct val="100000"/>
              </a:lnSpc>
              <a:spcBef>
                <a:spcPts val="0"/>
              </a:spcBef>
              <a:spcAft>
                <a:spcPts val="0"/>
              </a:spcAft>
              <a:buSzPts val="9000"/>
              <a:buNone/>
              <a:defRPr sz="9000"/>
            </a:lvl3pPr>
            <a:lvl4pPr lvl="3" algn="ctr">
              <a:lnSpc>
                <a:spcPct val="100000"/>
              </a:lnSpc>
              <a:spcBef>
                <a:spcPts val="0"/>
              </a:spcBef>
              <a:spcAft>
                <a:spcPts val="0"/>
              </a:spcAft>
              <a:buSzPts val="9000"/>
              <a:buNone/>
              <a:defRPr sz="9000"/>
            </a:lvl4pPr>
            <a:lvl5pPr lvl="4" algn="ctr">
              <a:lnSpc>
                <a:spcPct val="100000"/>
              </a:lnSpc>
              <a:spcBef>
                <a:spcPts val="0"/>
              </a:spcBef>
              <a:spcAft>
                <a:spcPts val="0"/>
              </a:spcAft>
              <a:buSzPts val="9000"/>
              <a:buNone/>
              <a:defRPr sz="9000"/>
            </a:lvl5pPr>
            <a:lvl6pPr lvl="5" algn="ctr">
              <a:lnSpc>
                <a:spcPct val="100000"/>
              </a:lnSpc>
              <a:spcBef>
                <a:spcPts val="0"/>
              </a:spcBef>
              <a:spcAft>
                <a:spcPts val="0"/>
              </a:spcAft>
              <a:buSzPts val="9000"/>
              <a:buNone/>
              <a:defRPr sz="9000"/>
            </a:lvl6pPr>
            <a:lvl7pPr lvl="6" algn="ctr">
              <a:lnSpc>
                <a:spcPct val="100000"/>
              </a:lnSpc>
              <a:spcBef>
                <a:spcPts val="0"/>
              </a:spcBef>
              <a:spcAft>
                <a:spcPts val="0"/>
              </a:spcAft>
              <a:buSzPts val="9000"/>
              <a:buNone/>
              <a:defRPr sz="9000"/>
            </a:lvl7pPr>
            <a:lvl8pPr lvl="7" algn="ctr">
              <a:lnSpc>
                <a:spcPct val="100000"/>
              </a:lnSpc>
              <a:spcBef>
                <a:spcPts val="0"/>
              </a:spcBef>
              <a:spcAft>
                <a:spcPts val="0"/>
              </a:spcAft>
              <a:buSzPts val="9000"/>
              <a:buNone/>
              <a:defRPr sz="9000"/>
            </a:lvl8pPr>
            <a:lvl9pPr lvl="8" algn="ctr">
              <a:lnSpc>
                <a:spcPct val="100000"/>
              </a:lnSpc>
              <a:spcBef>
                <a:spcPts val="0"/>
              </a:spcBef>
              <a:spcAft>
                <a:spcPts val="0"/>
              </a:spcAft>
              <a:buSzPts val="9000"/>
              <a:buNone/>
              <a:defRPr sz="9000"/>
            </a:lvl9pPr>
          </a:lstStyle>
          <a:p>
            <a:endParaRPr/>
          </a:p>
        </p:txBody>
      </p:sp>
      <p:sp>
        <p:nvSpPr>
          <p:cNvPr id="12" name="Google Shape;12;p2"/>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748080" y="7079200"/>
            <a:ext cx="20449500" cy="12567000"/>
          </a:xfrm>
          <a:prstGeom prst="rect">
            <a:avLst/>
          </a:prstGeom>
        </p:spPr>
        <p:txBody>
          <a:bodyPr spcFirstLastPara="1" wrap="square" lIns="292550" tIns="292550" rIns="292550" bIns="292550" anchor="b" anchorCtr="0">
            <a:noAutofit/>
          </a:bodyPr>
          <a:lstStyle>
            <a:lvl1pPr lvl="0" algn="ctr">
              <a:spcBef>
                <a:spcPts val="0"/>
              </a:spcBef>
              <a:spcAft>
                <a:spcPts val="0"/>
              </a:spcAft>
              <a:buSzPts val="38400"/>
              <a:buNone/>
              <a:defRPr sz="38400"/>
            </a:lvl1pPr>
            <a:lvl2pPr lvl="1" algn="ctr">
              <a:spcBef>
                <a:spcPts val="0"/>
              </a:spcBef>
              <a:spcAft>
                <a:spcPts val="0"/>
              </a:spcAft>
              <a:buSzPts val="38400"/>
              <a:buNone/>
              <a:defRPr sz="38400"/>
            </a:lvl2pPr>
            <a:lvl3pPr lvl="2" algn="ctr">
              <a:spcBef>
                <a:spcPts val="0"/>
              </a:spcBef>
              <a:spcAft>
                <a:spcPts val="0"/>
              </a:spcAft>
              <a:buSzPts val="38400"/>
              <a:buNone/>
              <a:defRPr sz="38400"/>
            </a:lvl3pPr>
            <a:lvl4pPr lvl="3" algn="ctr">
              <a:spcBef>
                <a:spcPts val="0"/>
              </a:spcBef>
              <a:spcAft>
                <a:spcPts val="0"/>
              </a:spcAft>
              <a:buSzPts val="38400"/>
              <a:buNone/>
              <a:defRPr sz="38400"/>
            </a:lvl4pPr>
            <a:lvl5pPr lvl="4" algn="ctr">
              <a:spcBef>
                <a:spcPts val="0"/>
              </a:spcBef>
              <a:spcAft>
                <a:spcPts val="0"/>
              </a:spcAft>
              <a:buSzPts val="38400"/>
              <a:buNone/>
              <a:defRPr sz="38400"/>
            </a:lvl5pPr>
            <a:lvl6pPr lvl="5" algn="ctr">
              <a:spcBef>
                <a:spcPts val="0"/>
              </a:spcBef>
              <a:spcAft>
                <a:spcPts val="0"/>
              </a:spcAft>
              <a:buSzPts val="38400"/>
              <a:buNone/>
              <a:defRPr sz="38400"/>
            </a:lvl6pPr>
            <a:lvl7pPr lvl="6" algn="ctr">
              <a:spcBef>
                <a:spcPts val="0"/>
              </a:spcBef>
              <a:spcAft>
                <a:spcPts val="0"/>
              </a:spcAft>
              <a:buSzPts val="38400"/>
              <a:buNone/>
              <a:defRPr sz="38400"/>
            </a:lvl7pPr>
            <a:lvl8pPr lvl="7" algn="ctr">
              <a:spcBef>
                <a:spcPts val="0"/>
              </a:spcBef>
              <a:spcAft>
                <a:spcPts val="0"/>
              </a:spcAft>
              <a:buSzPts val="38400"/>
              <a:buNone/>
              <a:defRPr sz="38400"/>
            </a:lvl8pPr>
            <a:lvl9pPr lvl="8" algn="ctr">
              <a:spcBef>
                <a:spcPts val="0"/>
              </a:spcBef>
              <a:spcAft>
                <a:spcPts val="0"/>
              </a:spcAft>
              <a:buSzPts val="38400"/>
              <a:buNone/>
              <a:defRPr sz="38400"/>
            </a:lvl9pPr>
          </a:lstStyle>
          <a:p>
            <a:r>
              <a:t>xx%</a:t>
            </a:r>
          </a:p>
        </p:txBody>
      </p:sp>
      <p:sp>
        <p:nvSpPr>
          <p:cNvPr id="46" name="Google Shape;46;p11"/>
          <p:cNvSpPr txBox="1">
            <a:spLocks noGrp="1"/>
          </p:cNvSpPr>
          <p:nvPr>
            <p:ph type="body" idx="1"/>
          </p:nvPr>
        </p:nvSpPr>
        <p:spPr>
          <a:xfrm>
            <a:off x="748080" y="20174240"/>
            <a:ext cx="20449500" cy="8324700"/>
          </a:xfrm>
          <a:prstGeom prst="rect">
            <a:avLst/>
          </a:prstGeom>
        </p:spPr>
        <p:txBody>
          <a:bodyPr spcFirstLastPara="1" wrap="square" lIns="292550" tIns="292550" rIns="292550" bIns="292550" anchor="t" anchorCtr="0">
            <a:noAutofit/>
          </a:bodyPr>
          <a:lstStyle>
            <a:lvl1pPr marL="457200" lvl="0" indent="-596900" algn="ctr">
              <a:spcBef>
                <a:spcPts val="0"/>
              </a:spcBef>
              <a:spcAft>
                <a:spcPts val="0"/>
              </a:spcAft>
              <a:buSzPts val="5800"/>
              <a:buChar char="●"/>
              <a:defRPr/>
            </a:lvl1pPr>
            <a:lvl2pPr marL="914400" lvl="1" indent="-514350" algn="ctr">
              <a:spcBef>
                <a:spcPts val="5100"/>
              </a:spcBef>
              <a:spcAft>
                <a:spcPts val="0"/>
              </a:spcAft>
              <a:buSzPts val="4500"/>
              <a:buChar char="○"/>
              <a:defRPr/>
            </a:lvl2pPr>
            <a:lvl3pPr marL="1371600" lvl="2" indent="-514350" algn="ctr">
              <a:spcBef>
                <a:spcPts val="5100"/>
              </a:spcBef>
              <a:spcAft>
                <a:spcPts val="0"/>
              </a:spcAft>
              <a:buSzPts val="4500"/>
              <a:buChar char="■"/>
              <a:defRPr/>
            </a:lvl3pPr>
            <a:lvl4pPr marL="1828800" lvl="3" indent="-514350" algn="ctr">
              <a:spcBef>
                <a:spcPts val="5100"/>
              </a:spcBef>
              <a:spcAft>
                <a:spcPts val="0"/>
              </a:spcAft>
              <a:buSzPts val="4500"/>
              <a:buChar char="●"/>
              <a:defRPr/>
            </a:lvl4pPr>
            <a:lvl5pPr marL="2286000" lvl="4" indent="-514350" algn="ctr">
              <a:spcBef>
                <a:spcPts val="5100"/>
              </a:spcBef>
              <a:spcAft>
                <a:spcPts val="0"/>
              </a:spcAft>
              <a:buSzPts val="4500"/>
              <a:buChar char="○"/>
              <a:defRPr/>
            </a:lvl5pPr>
            <a:lvl6pPr marL="2743200" lvl="5" indent="-514350" algn="ctr">
              <a:spcBef>
                <a:spcPts val="5100"/>
              </a:spcBef>
              <a:spcAft>
                <a:spcPts val="0"/>
              </a:spcAft>
              <a:buSzPts val="4500"/>
              <a:buChar char="■"/>
              <a:defRPr/>
            </a:lvl6pPr>
            <a:lvl7pPr marL="3200400" lvl="6" indent="-514350" algn="ctr">
              <a:spcBef>
                <a:spcPts val="5100"/>
              </a:spcBef>
              <a:spcAft>
                <a:spcPts val="0"/>
              </a:spcAft>
              <a:buSzPts val="4500"/>
              <a:buChar char="●"/>
              <a:defRPr/>
            </a:lvl7pPr>
            <a:lvl8pPr marL="3657600" lvl="7" indent="-514350" algn="ctr">
              <a:spcBef>
                <a:spcPts val="5100"/>
              </a:spcBef>
              <a:spcAft>
                <a:spcPts val="0"/>
              </a:spcAft>
              <a:buSzPts val="4500"/>
              <a:buChar char="○"/>
              <a:defRPr/>
            </a:lvl8pPr>
            <a:lvl9pPr marL="4114800" lvl="8" indent="-514350" algn="ctr">
              <a:spcBef>
                <a:spcPts val="5100"/>
              </a:spcBef>
              <a:spcAft>
                <a:spcPts val="5100"/>
              </a:spcAft>
              <a:buSzPts val="4500"/>
              <a:buChar char="■"/>
              <a:defRPr/>
            </a:lvl9pPr>
          </a:lstStyle>
          <a:p>
            <a:endParaRPr/>
          </a:p>
        </p:txBody>
      </p:sp>
      <p:sp>
        <p:nvSpPr>
          <p:cNvPr id="47" name="Google Shape;47;p11"/>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mplate 1"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sldNum" idx="12"/>
          </p:nvPr>
        </p:nvSpPr>
        <p:spPr>
          <a:xfrm>
            <a:off x="10493705" y="23917275"/>
            <a:ext cx="946760" cy="989758"/>
          </a:xfrm>
          <a:prstGeom prst="rect">
            <a:avLst/>
          </a:prstGeom>
          <a:noFill/>
          <a:ln>
            <a:noFill/>
          </a:ln>
        </p:spPr>
        <p:txBody>
          <a:bodyPr spcFirstLastPara="1" wrap="square" lIns="85725" tIns="85725" rIns="85725" bIns="85725" anchor="t" anchorCtr="0">
            <a:noAutofit/>
          </a:bodyPr>
          <a:lstStyle>
            <a:lvl1pPr marL="0" lvl="0" indent="0" algn="ctr">
              <a:lnSpc>
                <a:spcPct val="100000"/>
              </a:lnSpc>
              <a:spcBef>
                <a:spcPts val="0"/>
              </a:spcBef>
              <a:spcAft>
                <a:spcPts val="0"/>
              </a:spcAft>
              <a:buClr>
                <a:srgbClr val="000000"/>
              </a:buClr>
              <a:buSzPts val="5400"/>
              <a:buFont typeface="Helvetica Neue Light"/>
              <a:buNone/>
              <a:defRPr/>
            </a:lvl1pPr>
            <a:lvl2pPr marL="0" lvl="1" indent="0" algn="ctr">
              <a:lnSpc>
                <a:spcPct val="100000"/>
              </a:lnSpc>
              <a:spcBef>
                <a:spcPts val="0"/>
              </a:spcBef>
              <a:spcAft>
                <a:spcPts val="0"/>
              </a:spcAft>
              <a:buClr>
                <a:srgbClr val="000000"/>
              </a:buClr>
              <a:buSzPts val="5400"/>
              <a:buFont typeface="Helvetica Neue Light"/>
              <a:buNone/>
              <a:defRPr/>
            </a:lvl2pPr>
            <a:lvl3pPr marL="0" lvl="2" indent="0" algn="ctr">
              <a:lnSpc>
                <a:spcPct val="100000"/>
              </a:lnSpc>
              <a:spcBef>
                <a:spcPts val="0"/>
              </a:spcBef>
              <a:spcAft>
                <a:spcPts val="0"/>
              </a:spcAft>
              <a:buClr>
                <a:srgbClr val="000000"/>
              </a:buClr>
              <a:buSzPts val="5400"/>
              <a:buFont typeface="Helvetica Neue Light"/>
              <a:buNone/>
              <a:defRPr/>
            </a:lvl3pPr>
            <a:lvl4pPr marL="0" lvl="3" indent="0" algn="ctr">
              <a:lnSpc>
                <a:spcPct val="100000"/>
              </a:lnSpc>
              <a:spcBef>
                <a:spcPts val="0"/>
              </a:spcBef>
              <a:spcAft>
                <a:spcPts val="0"/>
              </a:spcAft>
              <a:buClr>
                <a:srgbClr val="000000"/>
              </a:buClr>
              <a:buSzPts val="5400"/>
              <a:buFont typeface="Helvetica Neue Light"/>
              <a:buNone/>
              <a:defRPr/>
            </a:lvl4pPr>
            <a:lvl5pPr marL="0" lvl="4" indent="0" algn="ctr">
              <a:lnSpc>
                <a:spcPct val="100000"/>
              </a:lnSpc>
              <a:spcBef>
                <a:spcPts val="0"/>
              </a:spcBef>
              <a:spcAft>
                <a:spcPts val="0"/>
              </a:spcAft>
              <a:buClr>
                <a:srgbClr val="000000"/>
              </a:buClr>
              <a:buSzPts val="5400"/>
              <a:buFont typeface="Helvetica Neue Light"/>
              <a:buNone/>
              <a:defRPr/>
            </a:lvl5pPr>
            <a:lvl6pPr marL="0" lvl="5" indent="0" algn="ctr">
              <a:lnSpc>
                <a:spcPct val="100000"/>
              </a:lnSpc>
              <a:spcBef>
                <a:spcPts val="0"/>
              </a:spcBef>
              <a:spcAft>
                <a:spcPts val="0"/>
              </a:spcAft>
              <a:buClr>
                <a:srgbClr val="000000"/>
              </a:buClr>
              <a:buSzPts val="5400"/>
              <a:buFont typeface="Helvetica Neue Light"/>
              <a:buNone/>
              <a:defRPr/>
            </a:lvl6pPr>
            <a:lvl7pPr marL="0" lvl="6" indent="0" algn="ctr">
              <a:lnSpc>
                <a:spcPct val="100000"/>
              </a:lnSpc>
              <a:spcBef>
                <a:spcPts val="0"/>
              </a:spcBef>
              <a:spcAft>
                <a:spcPts val="0"/>
              </a:spcAft>
              <a:buClr>
                <a:srgbClr val="000000"/>
              </a:buClr>
              <a:buSzPts val="5400"/>
              <a:buFont typeface="Helvetica Neue Light"/>
              <a:buNone/>
              <a:defRPr/>
            </a:lvl7pPr>
            <a:lvl8pPr marL="0" lvl="7" indent="0" algn="ctr">
              <a:lnSpc>
                <a:spcPct val="100000"/>
              </a:lnSpc>
              <a:spcBef>
                <a:spcPts val="0"/>
              </a:spcBef>
              <a:spcAft>
                <a:spcPts val="0"/>
              </a:spcAft>
              <a:buClr>
                <a:srgbClr val="000000"/>
              </a:buClr>
              <a:buSzPts val="5400"/>
              <a:buFont typeface="Helvetica Neue Light"/>
              <a:buNone/>
              <a:defRPr/>
            </a:lvl8pPr>
            <a:lvl9pPr marL="0" lvl="8" indent="0" algn="ctr">
              <a:lnSpc>
                <a:spcPct val="100000"/>
              </a:lnSpc>
              <a:spcBef>
                <a:spcPts val="0"/>
              </a:spcBef>
              <a:spcAft>
                <a:spcPts val="0"/>
              </a:spcAft>
              <a:buClr>
                <a:srgbClr val="000000"/>
              </a:buClr>
              <a:buSzPts val="5400"/>
              <a:buFont typeface="Helvetica Neue Light"/>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748080" y="13765440"/>
            <a:ext cx="20449500" cy="5387100"/>
          </a:xfrm>
          <a:prstGeom prst="rect">
            <a:avLst/>
          </a:prstGeom>
        </p:spPr>
        <p:txBody>
          <a:bodyPr spcFirstLastPara="1" wrap="square" lIns="292550" tIns="292550" rIns="292550" bIns="292550" anchor="ctr" anchorCtr="0">
            <a:noAutofit/>
          </a:bodyPr>
          <a:lstStyle>
            <a:lvl1pPr lvl="0" algn="ctr">
              <a:spcBef>
                <a:spcPts val="0"/>
              </a:spcBef>
              <a:spcAft>
                <a:spcPts val="0"/>
              </a:spcAft>
              <a:buSzPts val="11500"/>
              <a:buNone/>
              <a:defRPr sz="11500"/>
            </a:lvl1pPr>
            <a:lvl2pPr lvl="1" algn="ctr">
              <a:spcBef>
                <a:spcPts val="0"/>
              </a:spcBef>
              <a:spcAft>
                <a:spcPts val="0"/>
              </a:spcAft>
              <a:buSzPts val="11500"/>
              <a:buNone/>
              <a:defRPr sz="11500"/>
            </a:lvl2pPr>
            <a:lvl3pPr lvl="2" algn="ctr">
              <a:spcBef>
                <a:spcPts val="0"/>
              </a:spcBef>
              <a:spcAft>
                <a:spcPts val="0"/>
              </a:spcAft>
              <a:buSzPts val="11500"/>
              <a:buNone/>
              <a:defRPr sz="11500"/>
            </a:lvl3pPr>
            <a:lvl4pPr lvl="3" algn="ctr">
              <a:spcBef>
                <a:spcPts val="0"/>
              </a:spcBef>
              <a:spcAft>
                <a:spcPts val="0"/>
              </a:spcAft>
              <a:buSzPts val="11500"/>
              <a:buNone/>
              <a:defRPr sz="11500"/>
            </a:lvl4pPr>
            <a:lvl5pPr lvl="4" algn="ctr">
              <a:spcBef>
                <a:spcPts val="0"/>
              </a:spcBef>
              <a:spcAft>
                <a:spcPts val="0"/>
              </a:spcAft>
              <a:buSzPts val="11500"/>
              <a:buNone/>
              <a:defRPr sz="11500"/>
            </a:lvl5pPr>
            <a:lvl6pPr lvl="5" algn="ctr">
              <a:spcBef>
                <a:spcPts val="0"/>
              </a:spcBef>
              <a:spcAft>
                <a:spcPts val="0"/>
              </a:spcAft>
              <a:buSzPts val="11500"/>
              <a:buNone/>
              <a:defRPr sz="11500"/>
            </a:lvl6pPr>
            <a:lvl7pPr lvl="6" algn="ctr">
              <a:spcBef>
                <a:spcPts val="0"/>
              </a:spcBef>
              <a:spcAft>
                <a:spcPts val="0"/>
              </a:spcAft>
              <a:buSzPts val="11500"/>
              <a:buNone/>
              <a:defRPr sz="11500"/>
            </a:lvl7pPr>
            <a:lvl8pPr lvl="7" algn="ctr">
              <a:spcBef>
                <a:spcPts val="0"/>
              </a:spcBef>
              <a:spcAft>
                <a:spcPts val="0"/>
              </a:spcAft>
              <a:buSzPts val="11500"/>
              <a:buNone/>
              <a:defRPr sz="11500"/>
            </a:lvl8pPr>
            <a:lvl9pPr lvl="8" algn="ctr">
              <a:spcBef>
                <a:spcPts val="0"/>
              </a:spcBef>
              <a:spcAft>
                <a:spcPts val="0"/>
              </a:spcAft>
              <a:buSzPts val="11500"/>
              <a:buNone/>
              <a:defRPr sz="11500"/>
            </a:lvl9pPr>
          </a:lstStyle>
          <a:p>
            <a:endParaRPr/>
          </a:p>
        </p:txBody>
      </p:sp>
      <p:sp>
        <p:nvSpPr>
          <p:cNvPr id="15" name="Google Shape;15;p3"/>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748080" y="2848160"/>
            <a:ext cx="20449500" cy="3664800"/>
          </a:xfrm>
          <a:prstGeom prst="rect">
            <a:avLst/>
          </a:prstGeom>
        </p:spPr>
        <p:txBody>
          <a:bodyPr spcFirstLastPara="1" wrap="square" lIns="292550" tIns="292550" rIns="292550" bIns="292550" anchor="t" anchorCtr="0">
            <a:noAutofit/>
          </a:bodyPr>
          <a:lstStyle>
            <a:lvl1pPr lvl="0">
              <a:spcBef>
                <a:spcPts val="0"/>
              </a:spcBef>
              <a:spcAft>
                <a:spcPts val="0"/>
              </a:spcAft>
              <a:buSzPts val="9000"/>
              <a:buNone/>
              <a:defRPr/>
            </a:lvl1pPr>
            <a:lvl2pPr lvl="1">
              <a:spcBef>
                <a:spcPts val="0"/>
              </a:spcBef>
              <a:spcAft>
                <a:spcPts val="0"/>
              </a:spcAft>
              <a:buSzPts val="9000"/>
              <a:buNone/>
              <a:defRPr/>
            </a:lvl2pPr>
            <a:lvl3pPr lvl="2">
              <a:spcBef>
                <a:spcPts val="0"/>
              </a:spcBef>
              <a:spcAft>
                <a:spcPts val="0"/>
              </a:spcAft>
              <a:buSzPts val="9000"/>
              <a:buNone/>
              <a:defRPr/>
            </a:lvl3pPr>
            <a:lvl4pPr lvl="3">
              <a:spcBef>
                <a:spcPts val="0"/>
              </a:spcBef>
              <a:spcAft>
                <a:spcPts val="0"/>
              </a:spcAft>
              <a:buSzPts val="9000"/>
              <a:buNone/>
              <a:defRPr/>
            </a:lvl4pPr>
            <a:lvl5pPr lvl="4">
              <a:spcBef>
                <a:spcPts val="0"/>
              </a:spcBef>
              <a:spcAft>
                <a:spcPts val="0"/>
              </a:spcAft>
              <a:buSzPts val="9000"/>
              <a:buNone/>
              <a:defRPr/>
            </a:lvl5pPr>
            <a:lvl6pPr lvl="5">
              <a:spcBef>
                <a:spcPts val="0"/>
              </a:spcBef>
              <a:spcAft>
                <a:spcPts val="0"/>
              </a:spcAft>
              <a:buSzPts val="9000"/>
              <a:buNone/>
              <a:defRPr/>
            </a:lvl6pPr>
            <a:lvl7pPr lvl="6">
              <a:spcBef>
                <a:spcPts val="0"/>
              </a:spcBef>
              <a:spcAft>
                <a:spcPts val="0"/>
              </a:spcAft>
              <a:buSzPts val="9000"/>
              <a:buNone/>
              <a:defRPr/>
            </a:lvl7pPr>
            <a:lvl8pPr lvl="7">
              <a:spcBef>
                <a:spcPts val="0"/>
              </a:spcBef>
              <a:spcAft>
                <a:spcPts val="0"/>
              </a:spcAft>
              <a:buSzPts val="9000"/>
              <a:buNone/>
              <a:defRPr/>
            </a:lvl8pPr>
            <a:lvl9pPr lvl="8">
              <a:spcBef>
                <a:spcPts val="0"/>
              </a:spcBef>
              <a:spcAft>
                <a:spcPts val="0"/>
              </a:spcAft>
              <a:buSzPts val="9000"/>
              <a:buNone/>
              <a:defRPr/>
            </a:lvl9pPr>
          </a:lstStyle>
          <a:p>
            <a:endParaRPr/>
          </a:p>
        </p:txBody>
      </p:sp>
      <p:sp>
        <p:nvSpPr>
          <p:cNvPr id="18" name="Google Shape;18;p4"/>
          <p:cNvSpPr txBox="1">
            <a:spLocks noGrp="1"/>
          </p:cNvSpPr>
          <p:nvPr>
            <p:ph type="body" idx="1"/>
          </p:nvPr>
        </p:nvSpPr>
        <p:spPr>
          <a:xfrm>
            <a:off x="748080" y="7375840"/>
            <a:ext cx="20449500" cy="21864900"/>
          </a:xfrm>
          <a:prstGeom prst="rect">
            <a:avLst/>
          </a:prstGeom>
        </p:spPr>
        <p:txBody>
          <a:bodyPr spcFirstLastPara="1" wrap="square" lIns="292550" tIns="292550" rIns="292550" bIns="292550" anchor="t" anchorCtr="0">
            <a:noAutofit/>
          </a:bodyPr>
          <a:lstStyle>
            <a:lvl1pPr marL="457200" lvl="0" indent="-596900">
              <a:spcBef>
                <a:spcPts val="0"/>
              </a:spcBef>
              <a:spcAft>
                <a:spcPts val="0"/>
              </a:spcAft>
              <a:buSzPts val="5800"/>
              <a:buChar char="●"/>
              <a:defRPr/>
            </a:lvl1pPr>
            <a:lvl2pPr marL="914400" lvl="1" indent="-514350">
              <a:spcBef>
                <a:spcPts val="5100"/>
              </a:spcBef>
              <a:spcAft>
                <a:spcPts val="0"/>
              </a:spcAft>
              <a:buSzPts val="4500"/>
              <a:buChar char="○"/>
              <a:defRPr/>
            </a:lvl2pPr>
            <a:lvl3pPr marL="1371600" lvl="2" indent="-514350">
              <a:spcBef>
                <a:spcPts val="5100"/>
              </a:spcBef>
              <a:spcAft>
                <a:spcPts val="0"/>
              </a:spcAft>
              <a:buSzPts val="4500"/>
              <a:buChar char="■"/>
              <a:defRPr/>
            </a:lvl3pPr>
            <a:lvl4pPr marL="1828800" lvl="3" indent="-514350">
              <a:spcBef>
                <a:spcPts val="5100"/>
              </a:spcBef>
              <a:spcAft>
                <a:spcPts val="0"/>
              </a:spcAft>
              <a:buSzPts val="4500"/>
              <a:buChar char="●"/>
              <a:defRPr/>
            </a:lvl4pPr>
            <a:lvl5pPr marL="2286000" lvl="4" indent="-514350">
              <a:spcBef>
                <a:spcPts val="5100"/>
              </a:spcBef>
              <a:spcAft>
                <a:spcPts val="0"/>
              </a:spcAft>
              <a:buSzPts val="4500"/>
              <a:buChar char="○"/>
              <a:defRPr/>
            </a:lvl5pPr>
            <a:lvl6pPr marL="2743200" lvl="5" indent="-514350">
              <a:spcBef>
                <a:spcPts val="5100"/>
              </a:spcBef>
              <a:spcAft>
                <a:spcPts val="0"/>
              </a:spcAft>
              <a:buSzPts val="4500"/>
              <a:buChar char="■"/>
              <a:defRPr/>
            </a:lvl6pPr>
            <a:lvl7pPr marL="3200400" lvl="6" indent="-514350">
              <a:spcBef>
                <a:spcPts val="5100"/>
              </a:spcBef>
              <a:spcAft>
                <a:spcPts val="0"/>
              </a:spcAft>
              <a:buSzPts val="4500"/>
              <a:buChar char="●"/>
              <a:defRPr/>
            </a:lvl7pPr>
            <a:lvl8pPr marL="3657600" lvl="7" indent="-514350">
              <a:spcBef>
                <a:spcPts val="5100"/>
              </a:spcBef>
              <a:spcAft>
                <a:spcPts val="0"/>
              </a:spcAft>
              <a:buSzPts val="4500"/>
              <a:buChar char="○"/>
              <a:defRPr/>
            </a:lvl8pPr>
            <a:lvl9pPr marL="4114800" lvl="8" indent="-514350">
              <a:spcBef>
                <a:spcPts val="5100"/>
              </a:spcBef>
              <a:spcAft>
                <a:spcPts val="5100"/>
              </a:spcAft>
              <a:buSzPts val="4500"/>
              <a:buChar char="■"/>
              <a:defRPr/>
            </a:lvl9pPr>
          </a:lstStyle>
          <a:p>
            <a:endParaRPr/>
          </a:p>
        </p:txBody>
      </p:sp>
      <p:sp>
        <p:nvSpPr>
          <p:cNvPr id="19" name="Google Shape;19;p4"/>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748080" y="2848160"/>
            <a:ext cx="20449500" cy="3664800"/>
          </a:xfrm>
          <a:prstGeom prst="rect">
            <a:avLst/>
          </a:prstGeom>
        </p:spPr>
        <p:txBody>
          <a:bodyPr spcFirstLastPara="1" wrap="square" lIns="292550" tIns="292550" rIns="292550" bIns="292550" anchor="t" anchorCtr="0">
            <a:noAutofit/>
          </a:bodyPr>
          <a:lstStyle>
            <a:lvl1pPr lvl="0">
              <a:spcBef>
                <a:spcPts val="0"/>
              </a:spcBef>
              <a:spcAft>
                <a:spcPts val="0"/>
              </a:spcAft>
              <a:buSzPts val="9000"/>
              <a:buNone/>
              <a:defRPr/>
            </a:lvl1pPr>
            <a:lvl2pPr lvl="1">
              <a:spcBef>
                <a:spcPts val="0"/>
              </a:spcBef>
              <a:spcAft>
                <a:spcPts val="0"/>
              </a:spcAft>
              <a:buSzPts val="9000"/>
              <a:buNone/>
              <a:defRPr/>
            </a:lvl2pPr>
            <a:lvl3pPr lvl="2">
              <a:spcBef>
                <a:spcPts val="0"/>
              </a:spcBef>
              <a:spcAft>
                <a:spcPts val="0"/>
              </a:spcAft>
              <a:buSzPts val="9000"/>
              <a:buNone/>
              <a:defRPr/>
            </a:lvl3pPr>
            <a:lvl4pPr lvl="3">
              <a:spcBef>
                <a:spcPts val="0"/>
              </a:spcBef>
              <a:spcAft>
                <a:spcPts val="0"/>
              </a:spcAft>
              <a:buSzPts val="9000"/>
              <a:buNone/>
              <a:defRPr/>
            </a:lvl4pPr>
            <a:lvl5pPr lvl="4">
              <a:spcBef>
                <a:spcPts val="0"/>
              </a:spcBef>
              <a:spcAft>
                <a:spcPts val="0"/>
              </a:spcAft>
              <a:buSzPts val="9000"/>
              <a:buNone/>
              <a:defRPr/>
            </a:lvl5pPr>
            <a:lvl6pPr lvl="5">
              <a:spcBef>
                <a:spcPts val="0"/>
              </a:spcBef>
              <a:spcAft>
                <a:spcPts val="0"/>
              </a:spcAft>
              <a:buSzPts val="9000"/>
              <a:buNone/>
              <a:defRPr/>
            </a:lvl6pPr>
            <a:lvl7pPr lvl="6">
              <a:spcBef>
                <a:spcPts val="0"/>
              </a:spcBef>
              <a:spcAft>
                <a:spcPts val="0"/>
              </a:spcAft>
              <a:buSzPts val="9000"/>
              <a:buNone/>
              <a:defRPr/>
            </a:lvl7pPr>
            <a:lvl8pPr lvl="7">
              <a:spcBef>
                <a:spcPts val="0"/>
              </a:spcBef>
              <a:spcAft>
                <a:spcPts val="0"/>
              </a:spcAft>
              <a:buSzPts val="9000"/>
              <a:buNone/>
              <a:defRPr/>
            </a:lvl8pPr>
            <a:lvl9pPr lvl="8">
              <a:spcBef>
                <a:spcPts val="0"/>
              </a:spcBef>
              <a:spcAft>
                <a:spcPts val="0"/>
              </a:spcAft>
              <a:buSzPts val="9000"/>
              <a:buNone/>
              <a:defRPr/>
            </a:lvl9pPr>
          </a:lstStyle>
          <a:p>
            <a:endParaRPr/>
          </a:p>
        </p:txBody>
      </p:sp>
      <p:sp>
        <p:nvSpPr>
          <p:cNvPr id="22" name="Google Shape;22;p5"/>
          <p:cNvSpPr txBox="1">
            <a:spLocks noGrp="1"/>
          </p:cNvSpPr>
          <p:nvPr>
            <p:ph type="body" idx="1"/>
          </p:nvPr>
        </p:nvSpPr>
        <p:spPr>
          <a:xfrm>
            <a:off x="748080" y="7375840"/>
            <a:ext cx="9599700" cy="21864900"/>
          </a:xfrm>
          <a:prstGeom prst="rect">
            <a:avLst/>
          </a:prstGeom>
        </p:spPr>
        <p:txBody>
          <a:bodyPr spcFirstLastPara="1" wrap="square" lIns="292550" tIns="292550" rIns="292550" bIns="292550" anchor="t" anchorCtr="0">
            <a:noAutofit/>
          </a:bodyPr>
          <a:lstStyle>
            <a:lvl1pPr marL="457200" lvl="0" indent="-514350">
              <a:spcBef>
                <a:spcPts val="0"/>
              </a:spcBef>
              <a:spcAft>
                <a:spcPts val="0"/>
              </a:spcAft>
              <a:buSzPts val="4500"/>
              <a:buChar char="●"/>
              <a:defRPr sz="4500"/>
            </a:lvl1pPr>
            <a:lvl2pPr marL="914400" lvl="1" indent="-469900">
              <a:spcBef>
                <a:spcPts val="5100"/>
              </a:spcBef>
              <a:spcAft>
                <a:spcPts val="0"/>
              </a:spcAft>
              <a:buSzPts val="3800"/>
              <a:buChar char="○"/>
              <a:defRPr sz="3800"/>
            </a:lvl2pPr>
            <a:lvl3pPr marL="1371600" lvl="2" indent="-469900">
              <a:spcBef>
                <a:spcPts val="5100"/>
              </a:spcBef>
              <a:spcAft>
                <a:spcPts val="0"/>
              </a:spcAft>
              <a:buSzPts val="3800"/>
              <a:buChar char="■"/>
              <a:defRPr sz="3800"/>
            </a:lvl3pPr>
            <a:lvl4pPr marL="1828800" lvl="3" indent="-469900">
              <a:spcBef>
                <a:spcPts val="5100"/>
              </a:spcBef>
              <a:spcAft>
                <a:spcPts val="0"/>
              </a:spcAft>
              <a:buSzPts val="3800"/>
              <a:buChar char="●"/>
              <a:defRPr sz="3800"/>
            </a:lvl4pPr>
            <a:lvl5pPr marL="2286000" lvl="4" indent="-469900">
              <a:spcBef>
                <a:spcPts val="5100"/>
              </a:spcBef>
              <a:spcAft>
                <a:spcPts val="0"/>
              </a:spcAft>
              <a:buSzPts val="3800"/>
              <a:buChar char="○"/>
              <a:defRPr sz="3800"/>
            </a:lvl5pPr>
            <a:lvl6pPr marL="2743200" lvl="5" indent="-469900">
              <a:spcBef>
                <a:spcPts val="5100"/>
              </a:spcBef>
              <a:spcAft>
                <a:spcPts val="0"/>
              </a:spcAft>
              <a:buSzPts val="3800"/>
              <a:buChar char="■"/>
              <a:defRPr sz="3800"/>
            </a:lvl6pPr>
            <a:lvl7pPr marL="3200400" lvl="6" indent="-469900">
              <a:spcBef>
                <a:spcPts val="5100"/>
              </a:spcBef>
              <a:spcAft>
                <a:spcPts val="0"/>
              </a:spcAft>
              <a:buSzPts val="3800"/>
              <a:buChar char="●"/>
              <a:defRPr sz="3800"/>
            </a:lvl7pPr>
            <a:lvl8pPr marL="3657600" lvl="7" indent="-469900">
              <a:spcBef>
                <a:spcPts val="5100"/>
              </a:spcBef>
              <a:spcAft>
                <a:spcPts val="0"/>
              </a:spcAft>
              <a:buSzPts val="3800"/>
              <a:buChar char="○"/>
              <a:defRPr sz="3800"/>
            </a:lvl8pPr>
            <a:lvl9pPr marL="4114800" lvl="8" indent="-469900">
              <a:spcBef>
                <a:spcPts val="5100"/>
              </a:spcBef>
              <a:spcAft>
                <a:spcPts val="5100"/>
              </a:spcAft>
              <a:buSzPts val="3800"/>
              <a:buChar char="■"/>
              <a:defRPr sz="3800"/>
            </a:lvl9pPr>
          </a:lstStyle>
          <a:p>
            <a:endParaRPr/>
          </a:p>
        </p:txBody>
      </p:sp>
      <p:sp>
        <p:nvSpPr>
          <p:cNvPr id="23" name="Google Shape;23;p5"/>
          <p:cNvSpPr txBox="1">
            <a:spLocks noGrp="1"/>
          </p:cNvSpPr>
          <p:nvPr>
            <p:ph type="body" idx="2"/>
          </p:nvPr>
        </p:nvSpPr>
        <p:spPr>
          <a:xfrm>
            <a:off x="11597760" y="7375840"/>
            <a:ext cx="9599700" cy="21864900"/>
          </a:xfrm>
          <a:prstGeom prst="rect">
            <a:avLst/>
          </a:prstGeom>
        </p:spPr>
        <p:txBody>
          <a:bodyPr spcFirstLastPara="1" wrap="square" lIns="292550" tIns="292550" rIns="292550" bIns="292550" anchor="t" anchorCtr="0">
            <a:noAutofit/>
          </a:bodyPr>
          <a:lstStyle>
            <a:lvl1pPr marL="457200" lvl="0" indent="-514350">
              <a:spcBef>
                <a:spcPts val="0"/>
              </a:spcBef>
              <a:spcAft>
                <a:spcPts val="0"/>
              </a:spcAft>
              <a:buSzPts val="4500"/>
              <a:buChar char="●"/>
              <a:defRPr sz="4500"/>
            </a:lvl1pPr>
            <a:lvl2pPr marL="914400" lvl="1" indent="-469900">
              <a:spcBef>
                <a:spcPts val="5100"/>
              </a:spcBef>
              <a:spcAft>
                <a:spcPts val="0"/>
              </a:spcAft>
              <a:buSzPts val="3800"/>
              <a:buChar char="○"/>
              <a:defRPr sz="3800"/>
            </a:lvl2pPr>
            <a:lvl3pPr marL="1371600" lvl="2" indent="-469900">
              <a:spcBef>
                <a:spcPts val="5100"/>
              </a:spcBef>
              <a:spcAft>
                <a:spcPts val="0"/>
              </a:spcAft>
              <a:buSzPts val="3800"/>
              <a:buChar char="■"/>
              <a:defRPr sz="3800"/>
            </a:lvl3pPr>
            <a:lvl4pPr marL="1828800" lvl="3" indent="-469900">
              <a:spcBef>
                <a:spcPts val="5100"/>
              </a:spcBef>
              <a:spcAft>
                <a:spcPts val="0"/>
              </a:spcAft>
              <a:buSzPts val="3800"/>
              <a:buChar char="●"/>
              <a:defRPr sz="3800"/>
            </a:lvl4pPr>
            <a:lvl5pPr marL="2286000" lvl="4" indent="-469900">
              <a:spcBef>
                <a:spcPts val="5100"/>
              </a:spcBef>
              <a:spcAft>
                <a:spcPts val="0"/>
              </a:spcAft>
              <a:buSzPts val="3800"/>
              <a:buChar char="○"/>
              <a:defRPr sz="3800"/>
            </a:lvl5pPr>
            <a:lvl6pPr marL="2743200" lvl="5" indent="-469900">
              <a:spcBef>
                <a:spcPts val="5100"/>
              </a:spcBef>
              <a:spcAft>
                <a:spcPts val="0"/>
              </a:spcAft>
              <a:buSzPts val="3800"/>
              <a:buChar char="■"/>
              <a:defRPr sz="3800"/>
            </a:lvl6pPr>
            <a:lvl7pPr marL="3200400" lvl="6" indent="-469900">
              <a:spcBef>
                <a:spcPts val="5100"/>
              </a:spcBef>
              <a:spcAft>
                <a:spcPts val="0"/>
              </a:spcAft>
              <a:buSzPts val="3800"/>
              <a:buChar char="●"/>
              <a:defRPr sz="3800"/>
            </a:lvl7pPr>
            <a:lvl8pPr marL="3657600" lvl="7" indent="-469900">
              <a:spcBef>
                <a:spcPts val="5100"/>
              </a:spcBef>
              <a:spcAft>
                <a:spcPts val="0"/>
              </a:spcAft>
              <a:buSzPts val="3800"/>
              <a:buChar char="○"/>
              <a:defRPr sz="3800"/>
            </a:lvl8pPr>
            <a:lvl9pPr marL="4114800" lvl="8" indent="-469900">
              <a:spcBef>
                <a:spcPts val="5100"/>
              </a:spcBef>
              <a:spcAft>
                <a:spcPts val="5100"/>
              </a:spcAft>
              <a:buSzPts val="3800"/>
              <a:buChar char="■"/>
              <a:defRPr sz="3800"/>
            </a:lvl9pPr>
          </a:lstStyle>
          <a:p>
            <a:endParaRPr/>
          </a:p>
        </p:txBody>
      </p:sp>
      <p:sp>
        <p:nvSpPr>
          <p:cNvPr id="24" name="Google Shape;24;p5"/>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748080" y="2848160"/>
            <a:ext cx="20449500" cy="3664800"/>
          </a:xfrm>
          <a:prstGeom prst="rect">
            <a:avLst/>
          </a:prstGeom>
        </p:spPr>
        <p:txBody>
          <a:bodyPr spcFirstLastPara="1" wrap="square" lIns="292550" tIns="292550" rIns="292550" bIns="292550" anchor="t" anchorCtr="0">
            <a:noAutofit/>
          </a:bodyPr>
          <a:lstStyle>
            <a:lvl1pPr lvl="0">
              <a:spcBef>
                <a:spcPts val="0"/>
              </a:spcBef>
              <a:spcAft>
                <a:spcPts val="0"/>
              </a:spcAft>
              <a:buSzPts val="9000"/>
              <a:buNone/>
              <a:defRPr/>
            </a:lvl1pPr>
            <a:lvl2pPr lvl="1">
              <a:spcBef>
                <a:spcPts val="0"/>
              </a:spcBef>
              <a:spcAft>
                <a:spcPts val="0"/>
              </a:spcAft>
              <a:buSzPts val="9000"/>
              <a:buNone/>
              <a:defRPr/>
            </a:lvl2pPr>
            <a:lvl3pPr lvl="2">
              <a:spcBef>
                <a:spcPts val="0"/>
              </a:spcBef>
              <a:spcAft>
                <a:spcPts val="0"/>
              </a:spcAft>
              <a:buSzPts val="9000"/>
              <a:buNone/>
              <a:defRPr/>
            </a:lvl3pPr>
            <a:lvl4pPr lvl="3">
              <a:spcBef>
                <a:spcPts val="0"/>
              </a:spcBef>
              <a:spcAft>
                <a:spcPts val="0"/>
              </a:spcAft>
              <a:buSzPts val="9000"/>
              <a:buNone/>
              <a:defRPr/>
            </a:lvl4pPr>
            <a:lvl5pPr lvl="4">
              <a:spcBef>
                <a:spcPts val="0"/>
              </a:spcBef>
              <a:spcAft>
                <a:spcPts val="0"/>
              </a:spcAft>
              <a:buSzPts val="9000"/>
              <a:buNone/>
              <a:defRPr/>
            </a:lvl5pPr>
            <a:lvl6pPr lvl="5">
              <a:spcBef>
                <a:spcPts val="0"/>
              </a:spcBef>
              <a:spcAft>
                <a:spcPts val="0"/>
              </a:spcAft>
              <a:buSzPts val="9000"/>
              <a:buNone/>
              <a:defRPr/>
            </a:lvl6pPr>
            <a:lvl7pPr lvl="6">
              <a:spcBef>
                <a:spcPts val="0"/>
              </a:spcBef>
              <a:spcAft>
                <a:spcPts val="0"/>
              </a:spcAft>
              <a:buSzPts val="9000"/>
              <a:buNone/>
              <a:defRPr/>
            </a:lvl7pPr>
            <a:lvl8pPr lvl="7">
              <a:spcBef>
                <a:spcPts val="0"/>
              </a:spcBef>
              <a:spcAft>
                <a:spcPts val="0"/>
              </a:spcAft>
              <a:buSzPts val="9000"/>
              <a:buNone/>
              <a:defRPr/>
            </a:lvl8pPr>
            <a:lvl9pPr lvl="8">
              <a:spcBef>
                <a:spcPts val="0"/>
              </a:spcBef>
              <a:spcAft>
                <a:spcPts val="0"/>
              </a:spcAft>
              <a:buSzPts val="9000"/>
              <a:buNone/>
              <a:defRPr/>
            </a:lvl9pPr>
          </a:lstStyle>
          <a:p>
            <a:endParaRPr/>
          </a:p>
        </p:txBody>
      </p:sp>
      <p:sp>
        <p:nvSpPr>
          <p:cNvPr id="27" name="Google Shape;27;p6"/>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748080" y="3555840"/>
            <a:ext cx="6739200" cy="4836900"/>
          </a:xfrm>
          <a:prstGeom prst="rect">
            <a:avLst/>
          </a:prstGeom>
        </p:spPr>
        <p:txBody>
          <a:bodyPr spcFirstLastPara="1" wrap="square" lIns="292550" tIns="292550" rIns="292550" bIns="292550" anchor="b" anchorCtr="0">
            <a:noAutofit/>
          </a:bodyPr>
          <a:lstStyle>
            <a:lvl1pPr lvl="0">
              <a:spcBef>
                <a:spcPts val="0"/>
              </a:spcBef>
              <a:spcAft>
                <a:spcPts val="0"/>
              </a:spcAft>
              <a:buSzPts val="7700"/>
              <a:buNone/>
              <a:defRPr sz="7700"/>
            </a:lvl1pPr>
            <a:lvl2pPr lvl="1">
              <a:spcBef>
                <a:spcPts val="0"/>
              </a:spcBef>
              <a:spcAft>
                <a:spcPts val="0"/>
              </a:spcAft>
              <a:buSzPts val="7700"/>
              <a:buNone/>
              <a:defRPr sz="7700"/>
            </a:lvl2pPr>
            <a:lvl3pPr lvl="2">
              <a:spcBef>
                <a:spcPts val="0"/>
              </a:spcBef>
              <a:spcAft>
                <a:spcPts val="0"/>
              </a:spcAft>
              <a:buSzPts val="7700"/>
              <a:buNone/>
              <a:defRPr sz="7700"/>
            </a:lvl3pPr>
            <a:lvl4pPr lvl="3">
              <a:spcBef>
                <a:spcPts val="0"/>
              </a:spcBef>
              <a:spcAft>
                <a:spcPts val="0"/>
              </a:spcAft>
              <a:buSzPts val="7700"/>
              <a:buNone/>
              <a:defRPr sz="7700"/>
            </a:lvl4pPr>
            <a:lvl5pPr lvl="4">
              <a:spcBef>
                <a:spcPts val="0"/>
              </a:spcBef>
              <a:spcAft>
                <a:spcPts val="0"/>
              </a:spcAft>
              <a:buSzPts val="7700"/>
              <a:buNone/>
              <a:defRPr sz="7700"/>
            </a:lvl5pPr>
            <a:lvl6pPr lvl="5">
              <a:spcBef>
                <a:spcPts val="0"/>
              </a:spcBef>
              <a:spcAft>
                <a:spcPts val="0"/>
              </a:spcAft>
              <a:buSzPts val="7700"/>
              <a:buNone/>
              <a:defRPr sz="7700"/>
            </a:lvl6pPr>
            <a:lvl7pPr lvl="6">
              <a:spcBef>
                <a:spcPts val="0"/>
              </a:spcBef>
              <a:spcAft>
                <a:spcPts val="0"/>
              </a:spcAft>
              <a:buSzPts val="7700"/>
              <a:buNone/>
              <a:defRPr sz="7700"/>
            </a:lvl7pPr>
            <a:lvl8pPr lvl="7">
              <a:spcBef>
                <a:spcPts val="0"/>
              </a:spcBef>
              <a:spcAft>
                <a:spcPts val="0"/>
              </a:spcAft>
              <a:buSzPts val="7700"/>
              <a:buNone/>
              <a:defRPr sz="7700"/>
            </a:lvl8pPr>
            <a:lvl9pPr lvl="8">
              <a:spcBef>
                <a:spcPts val="0"/>
              </a:spcBef>
              <a:spcAft>
                <a:spcPts val="0"/>
              </a:spcAft>
              <a:buSzPts val="7700"/>
              <a:buNone/>
              <a:defRPr sz="7700"/>
            </a:lvl9pPr>
          </a:lstStyle>
          <a:p>
            <a:endParaRPr/>
          </a:p>
        </p:txBody>
      </p:sp>
      <p:sp>
        <p:nvSpPr>
          <p:cNvPr id="30" name="Google Shape;30;p7"/>
          <p:cNvSpPr txBox="1">
            <a:spLocks noGrp="1"/>
          </p:cNvSpPr>
          <p:nvPr>
            <p:ph type="body" idx="1"/>
          </p:nvPr>
        </p:nvSpPr>
        <p:spPr>
          <a:xfrm>
            <a:off x="748080" y="8893440"/>
            <a:ext cx="6739200" cy="20348700"/>
          </a:xfrm>
          <a:prstGeom prst="rect">
            <a:avLst/>
          </a:prstGeom>
        </p:spPr>
        <p:txBody>
          <a:bodyPr spcFirstLastPara="1" wrap="square" lIns="292550" tIns="292550" rIns="292550" bIns="292550" anchor="t" anchorCtr="0">
            <a:noAutofit/>
          </a:bodyPr>
          <a:lstStyle>
            <a:lvl1pPr marL="457200" lvl="0" indent="-469900">
              <a:spcBef>
                <a:spcPts val="0"/>
              </a:spcBef>
              <a:spcAft>
                <a:spcPts val="0"/>
              </a:spcAft>
              <a:buSzPts val="3800"/>
              <a:buChar char="●"/>
              <a:defRPr sz="3800"/>
            </a:lvl1pPr>
            <a:lvl2pPr marL="914400" lvl="1" indent="-469900">
              <a:spcBef>
                <a:spcPts val="5100"/>
              </a:spcBef>
              <a:spcAft>
                <a:spcPts val="0"/>
              </a:spcAft>
              <a:buSzPts val="3800"/>
              <a:buChar char="○"/>
              <a:defRPr sz="3800"/>
            </a:lvl2pPr>
            <a:lvl3pPr marL="1371600" lvl="2" indent="-469900">
              <a:spcBef>
                <a:spcPts val="5100"/>
              </a:spcBef>
              <a:spcAft>
                <a:spcPts val="0"/>
              </a:spcAft>
              <a:buSzPts val="3800"/>
              <a:buChar char="■"/>
              <a:defRPr sz="3800"/>
            </a:lvl3pPr>
            <a:lvl4pPr marL="1828800" lvl="3" indent="-469900">
              <a:spcBef>
                <a:spcPts val="5100"/>
              </a:spcBef>
              <a:spcAft>
                <a:spcPts val="0"/>
              </a:spcAft>
              <a:buSzPts val="3800"/>
              <a:buChar char="●"/>
              <a:defRPr sz="3800"/>
            </a:lvl4pPr>
            <a:lvl5pPr marL="2286000" lvl="4" indent="-469900">
              <a:spcBef>
                <a:spcPts val="5100"/>
              </a:spcBef>
              <a:spcAft>
                <a:spcPts val="0"/>
              </a:spcAft>
              <a:buSzPts val="3800"/>
              <a:buChar char="○"/>
              <a:defRPr sz="3800"/>
            </a:lvl5pPr>
            <a:lvl6pPr marL="2743200" lvl="5" indent="-469900">
              <a:spcBef>
                <a:spcPts val="5100"/>
              </a:spcBef>
              <a:spcAft>
                <a:spcPts val="0"/>
              </a:spcAft>
              <a:buSzPts val="3800"/>
              <a:buChar char="■"/>
              <a:defRPr sz="3800"/>
            </a:lvl6pPr>
            <a:lvl7pPr marL="3200400" lvl="6" indent="-469900">
              <a:spcBef>
                <a:spcPts val="5100"/>
              </a:spcBef>
              <a:spcAft>
                <a:spcPts val="0"/>
              </a:spcAft>
              <a:buSzPts val="3800"/>
              <a:buChar char="●"/>
              <a:defRPr sz="3800"/>
            </a:lvl7pPr>
            <a:lvl8pPr marL="3657600" lvl="7" indent="-469900">
              <a:spcBef>
                <a:spcPts val="5100"/>
              </a:spcBef>
              <a:spcAft>
                <a:spcPts val="0"/>
              </a:spcAft>
              <a:buSzPts val="3800"/>
              <a:buChar char="○"/>
              <a:defRPr sz="3800"/>
            </a:lvl8pPr>
            <a:lvl9pPr marL="4114800" lvl="8" indent="-469900">
              <a:spcBef>
                <a:spcPts val="5100"/>
              </a:spcBef>
              <a:spcAft>
                <a:spcPts val="5100"/>
              </a:spcAft>
              <a:buSzPts val="3800"/>
              <a:buChar char="■"/>
              <a:defRPr sz="3800"/>
            </a:lvl9pPr>
          </a:lstStyle>
          <a:p>
            <a:endParaRPr/>
          </a:p>
        </p:txBody>
      </p:sp>
      <p:sp>
        <p:nvSpPr>
          <p:cNvPr id="31" name="Google Shape;31;p7"/>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1176600" y="2880960"/>
            <a:ext cx="15282600" cy="26180700"/>
          </a:xfrm>
          <a:prstGeom prst="rect">
            <a:avLst/>
          </a:prstGeom>
        </p:spPr>
        <p:txBody>
          <a:bodyPr spcFirstLastPara="1" wrap="square" lIns="292550" tIns="292550" rIns="292550" bIns="292550" anchor="ctr" anchorCtr="0">
            <a:noAutofit/>
          </a:bodyPr>
          <a:lstStyle>
            <a:lvl1pPr lvl="0">
              <a:spcBef>
                <a:spcPts val="0"/>
              </a:spcBef>
              <a:spcAft>
                <a:spcPts val="0"/>
              </a:spcAft>
              <a:buSzPts val="15400"/>
              <a:buNone/>
              <a:defRPr sz="15400"/>
            </a:lvl1pPr>
            <a:lvl2pPr lvl="1">
              <a:spcBef>
                <a:spcPts val="0"/>
              </a:spcBef>
              <a:spcAft>
                <a:spcPts val="0"/>
              </a:spcAft>
              <a:buSzPts val="15400"/>
              <a:buNone/>
              <a:defRPr sz="15400"/>
            </a:lvl2pPr>
            <a:lvl3pPr lvl="2">
              <a:spcBef>
                <a:spcPts val="0"/>
              </a:spcBef>
              <a:spcAft>
                <a:spcPts val="0"/>
              </a:spcAft>
              <a:buSzPts val="15400"/>
              <a:buNone/>
              <a:defRPr sz="15400"/>
            </a:lvl3pPr>
            <a:lvl4pPr lvl="3">
              <a:spcBef>
                <a:spcPts val="0"/>
              </a:spcBef>
              <a:spcAft>
                <a:spcPts val="0"/>
              </a:spcAft>
              <a:buSzPts val="15400"/>
              <a:buNone/>
              <a:defRPr sz="15400"/>
            </a:lvl4pPr>
            <a:lvl5pPr lvl="4">
              <a:spcBef>
                <a:spcPts val="0"/>
              </a:spcBef>
              <a:spcAft>
                <a:spcPts val="0"/>
              </a:spcAft>
              <a:buSzPts val="15400"/>
              <a:buNone/>
              <a:defRPr sz="15400"/>
            </a:lvl5pPr>
            <a:lvl6pPr lvl="5">
              <a:spcBef>
                <a:spcPts val="0"/>
              </a:spcBef>
              <a:spcAft>
                <a:spcPts val="0"/>
              </a:spcAft>
              <a:buSzPts val="15400"/>
              <a:buNone/>
              <a:defRPr sz="15400"/>
            </a:lvl6pPr>
            <a:lvl7pPr lvl="6">
              <a:spcBef>
                <a:spcPts val="0"/>
              </a:spcBef>
              <a:spcAft>
                <a:spcPts val="0"/>
              </a:spcAft>
              <a:buSzPts val="15400"/>
              <a:buNone/>
              <a:defRPr sz="15400"/>
            </a:lvl7pPr>
            <a:lvl8pPr lvl="7">
              <a:spcBef>
                <a:spcPts val="0"/>
              </a:spcBef>
              <a:spcAft>
                <a:spcPts val="0"/>
              </a:spcAft>
              <a:buSzPts val="15400"/>
              <a:buNone/>
              <a:defRPr sz="15400"/>
            </a:lvl8pPr>
            <a:lvl9pPr lvl="8">
              <a:spcBef>
                <a:spcPts val="0"/>
              </a:spcBef>
              <a:spcAft>
                <a:spcPts val="0"/>
              </a:spcAft>
              <a:buSzPts val="15400"/>
              <a:buNone/>
              <a:defRPr sz="15400"/>
            </a:lvl9pPr>
          </a:lstStyle>
          <a:p>
            <a:endParaRPr/>
          </a:p>
        </p:txBody>
      </p:sp>
      <p:sp>
        <p:nvSpPr>
          <p:cNvPr id="34" name="Google Shape;34;p8"/>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10972800" y="-800"/>
            <a:ext cx="10972800" cy="32918400"/>
          </a:xfrm>
          <a:prstGeom prst="rect">
            <a:avLst/>
          </a:prstGeom>
          <a:solidFill>
            <a:schemeClr val="lt2"/>
          </a:solidFill>
          <a:ln>
            <a:noFill/>
          </a:ln>
        </p:spPr>
        <p:txBody>
          <a:bodyPr spcFirstLastPara="1" wrap="square" lIns="292550" tIns="292550" rIns="292550" bIns="292550"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637200" y="7892320"/>
            <a:ext cx="9708600" cy="9486600"/>
          </a:xfrm>
          <a:prstGeom prst="rect">
            <a:avLst/>
          </a:prstGeom>
        </p:spPr>
        <p:txBody>
          <a:bodyPr spcFirstLastPara="1" wrap="square" lIns="292550" tIns="292550" rIns="292550" bIns="292550" anchor="b" anchorCtr="0">
            <a:noAutofit/>
          </a:bodyPr>
          <a:lstStyle>
            <a:lvl1pPr lvl="0" algn="ctr">
              <a:spcBef>
                <a:spcPts val="0"/>
              </a:spcBef>
              <a:spcAft>
                <a:spcPts val="0"/>
              </a:spcAft>
              <a:buSzPts val="13400"/>
              <a:buNone/>
              <a:defRPr sz="13400"/>
            </a:lvl1pPr>
            <a:lvl2pPr lvl="1" algn="ctr">
              <a:spcBef>
                <a:spcPts val="0"/>
              </a:spcBef>
              <a:spcAft>
                <a:spcPts val="0"/>
              </a:spcAft>
              <a:buSzPts val="13400"/>
              <a:buNone/>
              <a:defRPr sz="13400"/>
            </a:lvl2pPr>
            <a:lvl3pPr lvl="2" algn="ctr">
              <a:spcBef>
                <a:spcPts val="0"/>
              </a:spcBef>
              <a:spcAft>
                <a:spcPts val="0"/>
              </a:spcAft>
              <a:buSzPts val="13400"/>
              <a:buNone/>
              <a:defRPr sz="13400"/>
            </a:lvl3pPr>
            <a:lvl4pPr lvl="3" algn="ctr">
              <a:spcBef>
                <a:spcPts val="0"/>
              </a:spcBef>
              <a:spcAft>
                <a:spcPts val="0"/>
              </a:spcAft>
              <a:buSzPts val="13400"/>
              <a:buNone/>
              <a:defRPr sz="13400"/>
            </a:lvl4pPr>
            <a:lvl5pPr lvl="4" algn="ctr">
              <a:spcBef>
                <a:spcPts val="0"/>
              </a:spcBef>
              <a:spcAft>
                <a:spcPts val="0"/>
              </a:spcAft>
              <a:buSzPts val="13400"/>
              <a:buNone/>
              <a:defRPr sz="13400"/>
            </a:lvl5pPr>
            <a:lvl6pPr lvl="5" algn="ctr">
              <a:spcBef>
                <a:spcPts val="0"/>
              </a:spcBef>
              <a:spcAft>
                <a:spcPts val="0"/>
              </a:spcAft>
              <a:buSzPts val="13400"/>
              <a:buNone/>
              <a:defRPr sz="13400"/>
            </a:lvl6pPr>
            <a:lvl7pPr lvl="6" algn="ctr">
              <a:spcBef>
                <a:spcPts val="0"/>
              </a:spcBef>
              <a:spcAft>
                <a:spcPts val="0"/>
              </a:spcAft>
              <a:buSzPts val="13400"/>
              <a:buNone/>
              <a:defRPr sz="13400"/>
            </a:lvl7pPr>
            <a:lvl8pPr lvl="7" algn="ctr">
              <a:spcBef>
                <a:spcPts val="0"/>
              </a:spcBef>
              <a:spcAft>
                <a:spcPts val="0"/>
              </a:spcAft>
              <a:buSzPts val="13400"/>
              <a:buNone/>
              <a:defRPr sz="13400"/>
            </a:lvl8pPr>
            <a:lvl9pPr lvl="8" algn="ctr">
              <a:spcBef>
                <a:spcPts val="0"/>
              </a:spcBef>
              <a:spcAft>
                <a:spcPts val="0"/>
              </a:spcAft>
              <a:buSzPts val="13400"/>
              <a:buNone/>
              <a:defRPr sz="13400"/>
            </a:lvl9pPr>
          </a:lstStyle>
          <a:p>
            <a:endParaRPr/>
          </a:p>
        </p:txBody>
      </p:sp>
      <p:sp>
        <p:nvSpPr>
          <p:cNvPr id="38" name="Google Shape;38;p9"/>
          <p:cNvSpPr txBox="1">
            <a:spLocks noGrp="1"/>
          </p:cNvSpPr>
          <p:nvPr>
            <p:ph type="subTitle" idx="1"/>
          </p:nvPr>
        </p:nvSpPr>
        <p:spPr>
          <a:xfrm>
            <a:off x="637200" y="17939680"/>
            <a:ext cx="9708600" cy="7904100"/>
          </a:xfrm>
          <a:prstGeom prst="rect">
            <a:avLst/>
          </a:prstGeom>
        </p:spPr>
        <p:txBody>
          <a:bodyPr spcFirstLastPara="1" wrap="square" lIns="292550" tIns="292550" rIns="292550" bIns="292550" anchor="t" anchorCtr="0">
            <a:noAutofit/>
          </a:bodyPr>
          <a:lstStyle>
            <a:lvl1pPr lvl="0" algn="ctr">
              <a:lnSpc>
                <a:spcPct val="100000"/>
              </a:lnSpc>
              <a:spcBef>
                <a:spcPts val="0"/>
              </a:spcBef>
              <a:spcAft>
                <a:spcPts val="0"/>
              </a:spcAft>
              <a:buSzPts val="6700"/>
              <a:buNone/>
              <a:defRPr sz="6700"/>
            </a:lvl1pPr>
            <a:lvl2pPr lvl="1" algn="ctr">
              <a:lnSpc>
                <a:spcPct val="100000"/>
              </a:lnSpc>
              <a:spcBef>
                <a:spcPts val="0"/>
              </a:spcBef>
              <a:spcAft>
                <a:spcPts val="0"/>
              </a:spcAft>
              <a:buSzPts val="6700"/>
              <a:buNone/>
              <a:defRPr sz="6700"/>
            </a:lvl2pPr>
            <a:lvl3pPr lvl="2" algn="ctr">
              <a:lnSpc>
                <a:spcPct val="100000"/>
              </a:lnSpc>
              <a:spcBef>
                <a:spcPts val="0"/>
              </a:spcBef>
              <a:spcAft>
                <a:spcPts val="0"/>
              </a:spcAft>
              <a:buSzPts val="6700"/>
              <a:buNone/>
              <a:defRPr sz="6700"/>
            </a:lvl3pPr>
            <a:lvl4pPr lvl="3" algn="ctr">
              <a:lnSpc>
                <a:spcPct val="100000"/>
              </a:lnSpc>
              <a:spcBef>
                <a:spcPts val="0"/>
              </a:spcBef>
              <a:spcAft>
                <a:spcPts val="0"/>
              </a:spcAft>
              <a:buSzPts val="6700"/>
              <a:buNone/>
              <a:defRPr sz="6700"/>
            </a:lvl4pPr>
            <a:lvl5pPr lvl="4" algn="ctr">
              <a:lnSpc>
                <a:spcPct val="100000"/>
              </a:lnSpc>
              <a:spcBef>
                <a:spcPts val="0"/>
              </a:spcBef>
              <a:spcAft>
                <a:spcPts val="0"/>
              </a:spcAft>
              <a:buSzPts val="6700"/>
              <a:buNone/>
              <a:defRPr sz="6700"/>
            </a:lvl5pPr>
            <a:lvl6pPr lvl="5" algn="ctr">
              <a:lnSpc>
                <a:spcPct val="100000"/>
              </a:lnSpc>
              <a:spcBef>
                <a:spcPts val="0"/>
              </a:spcBef>
              <a:spcAft>
                <a:spcPts val="0"/>
              </a:spcAft>
              <a:buSzPts val="6700"/>
              <a:buNone/>
              <a:defRPr sz="6700"/>
            </a:lvl6pPr>
            <a:lvl7pPr lvl="6" algn="ctr">
              <a:lnSpc>
                <a:spcPct val="100000"/>
              </a:lnSpc>
              <a:spcBef>
                <a:spcPts val="0"/>
              </a:spcBef>
              <a:spcAft>
                <a:spcPts val="0"/>
              </a:spcAft>
              <a:buSzPts val="6700"/>
              <a:buNone/>
              <a:defRPr sz="6700"/>
            </a:lvl7pPr>
            <a:lvl8pPr lvl="7" algn="ctr">
              <a:lnSpc>
                <a:spcPct val="100000"/>
              </a:lnSpc>
              <a:spcBef>
                <a:spcPts val="0"/>
              </a:spcBef>
              <a:spcAft>
                <a:spcPts val="0"/>
              </a:spcAft>
              <a:buSzPts val="6700"/>
              <a:buNone/>
              <a:defRPr sz="6700"/>
            </a:lvl8pPr>
            <a:lvl9pPr lvl="8" algn="ctr">
              <a:lnSpc>
                <a:spcPct val="100000"/>
              </a:lnSpc>
              <a:spcBef>
                <a:spcPts val="0"/>
              </a:spcBef>
              <a:spcAft>
                <a:spcPts val="0"/>
              </a:spcAft>
              <a:buSzPts val="6700"/>
              <a:buNone/>
              <a:defRPr sz="6700"/>
            </a:lvl9pPr>
          </a:lstStyle>
          <a:p>
            <a:endParaRPr/>
          </a:p>
        </p:txBody>
      </p:sp>
      <p:sp>
        <p:nvSpPr>
          <p:cNvPr id="39" name="Google Shape;39;p9"/>
          <p:cNvSpPr txBox="1">
            <a:spLocks noGrp="1"/>
          </p:cNvSpPr>
          <p:nvPr>
            <p:ph type="body" idx="2"/>
          </p:nvPr>
        </p:nvSpPr>
        <p:spPr>
          <a:xfrm>
            <a:off x="11854800" y="4634080"/>
            <a:ext cx="9208800" cy="23649000"/>
          </a:xfrm>
          <a:prstGeom prst="rect">
            <a:avLst/>
          </a:prstGeom>
        </p:spPr>
        <p:txBody>
          <a:bodyPr spcFirstLastPara="1" wrap="square" lIns="292550" tIns="292550" rIns="292550" bIns="292550" anchor="ctr" anchorCtr="0">
            <a:noAutofit/>
          </a:bodyPr>
          <a:lstStyle>
            <a:lvl1pPr marL="457200" lvl="0" indent="-596900">
              <a:spcBef>
                <a:spcPts val="0"/>
              </a:spcBef>
              <a:spcAft>
                <a:spcPts val="0"/>
              </a:spcAft>
              <a:buSzPts val="5800"/>
              <a:buChar char="●"/>
              <a:defRPr/>
            </a:lvl1pPr>
            <a:lvl2pPr marL="914400" lvl="1" indent="-514350">
              <a:spcBef>
                <a:spcPts val="5100"/>
              </a:spcBef>
              <a:spcAft>
                <a:spcPts val="0"/>
              </a:spcAft>
              <a:buSzPts val="4500"/>
              <a:buChar char="○"/>
              <a:defRPr/>
            </a:lvl2pPr>
            <a:lvl3pPr marL="1371600" lvl="2" indent="-514350">
              <a:spcBef>
                <a:spcPts val="5100"/>
              </a:spcBef>
              <a:spcAft>
                <a:spcPts val="0"/>
              </a:spcAft>
              <a:buSzPts val="4500"/>
              <a:buChar char="■"/>
              <a:defRPr/>
            </a:lvl3pPr>
            <a:lvl4pPr marL="1828800" lvl="3" indent="-514350">
              <a:spcBef>
                <a:spcPts val="5100"/>
              </a:spcBef>
              <a:spcAft>
                <a:spcPts val="0"/>
              </a:spcAft>
              <a:buSzPts val="4500"/>
              <a:buChar char="●"/>
              <a:defRPr/>
            </a:lvl4pPr>
            <a:lvl5pPr marL="2286000" lvl="4" indent="-514350">
              <a:spcBef>
                <a:spcPts val="5100"/>
              </a:spcBef>
              <a:spcAft>
                <a:spcPts val="0"/>
              </a:spcAft>
              <a:buSzPts val="4500"/>
              <a:buChar char="○"/>
              <a:defRPr/>
            </a:lvl5pPr>
            <a:lvl6pPr marL="2743200" lvl="5" indent="-514350">
              <a:spcBef>
                <a:spcPts val="5100"/>
              </a:spcBef>
              <a:spcAft>
                <a:spcPts val="0"/>
              </a:spcAft>
              <a:buSzPts val="4500"/>
              <a:buChar char="■"/>
              <a:defRPr/>
            </a:lvl6pPr>
            <a:lvl7pPr marL="3200400" lvl="6" indent="-514350">
              <a:spcBef>
                <a:spcPts val="5100"/>
              </a:spcBef>
              <a:spcAft>
                <a:spcPts val="0"/>
              </a:spcAft>
              <a:buSzPts val="4500"/>
              <a:buChar char="●"/>
              <a:defRPr/>
            </a:lvl7pPr>
            <a:lvl8pPr marL="3657600" lvl="7" indent="-514350">
              <a:spcBef>
                <a:spcPts val="5100"/>
              </a:spcBef>
              <a:spcAft>
                <a:spcPts val="0"/>
              </a:spcAft>
              <a:buSzPts val="4500"/>
              <a:buChar char="○"/>
              <a:defRPr/>
            </a:lvl8pPr>
            <a:lvl9pPr marL="4114800" lvl="8" indent="-514350">
              <a:spcBef>
                <a:spcPts val="5100"/>
              </a:spcBef>
              <a:spcAft>
                <a:spcPts val="5100"/>
              </a:spcAft>
              <a:buSzPts val="4500"/>
              <a:buChar char="■"/>
              <a:defRPr/>
            </a:lvl9pPr>
          </a:lstStyle>
          <a:p>
            <a:endParaRPr/>
          </a:p>
        </p:txBody>
      </p:sp>
      <p:sp>
        <p:nvSpPr>
          <p:cNvPr id="40" name="Google Shape;40;p9"/>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748080" y="27075680"/>
            <a:ext cx="14397000" cy="3872100"/>
          </a:xfrm>
          <a:prstGeom prst="rect">
            <a:avLst/>
          </a:prstGeom>
        </p:spPr>
        <p:txBody>
          <a:bodyPr spcFirstLastPara="1" wrap="square" lIns="292550" tIns="292550" rIns="292550" bIns="292550" anchor="ctr" anchorCtr="0">
            <a:noAutofit/>
          </a:bodyPr>
          <a:lstStyle>
            <a:lvl1pPr marL="457200" lvl="0" indent="-228600">
              <a:lnSpc>
                <a:spcPct val="100000"/>
              </a:lnSpc>
              <a:spcBef>
                <a:spcPts val="0"/>
              </a:spcBef>
              <a:spcAft>
                <a:spcPts val="0"/>
              </a:spcAft>
              <a:buSzPts val="5800"/>
              <a:buNone/>
              <a:defRPr/>
            </a:lvl1pPr>
          </a:lstStyle>
          <a:p>
            <a:endParaRPr/>
          </a:p>
        </p:txBody>
      </p:sp>
      <p:sp>
        <p:nvSpPr>
          <p:cNvPr id="43" name="Google Shape;43;p10"/>
          <p:cNvSpPr txBox="1">
            <a:spLocks noGrp="1"/>
          </p:cNvSpPr>
          <p:nvPr>
            <p:ph type="sldNum" idx="12"/>
          </p:nvPr>
        </p:nvSpPr>
        <p:spPr>
          <a:xfrm>
            <a:off x="20333899" y="29844588"/>
            <a:ext cx="1317000" cy="2518500"/>
          </a:xfrm>
          <a:prstGeom prst="rect">
            <a:avLst/>
          </a:prstGeom>
        </p:spPr>
        <p:txBody>
          <a:bodyPr spcFirstLastPara="1" wrap="square" lIns="292550" tIns="292550" rIns="292550" bIns="29255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48080" y="2848160"/>
            <a:ext cx="20449500" cy="3664800"/>
          </a:xfrm>
          <a:prstGeom prst="rect">
            <a:avLst/>
          </a:prstGeom>
          <a:noFill/>
          <a:ln>
            <a:noFill/>
          </a:ln>
        </p:spPr>
        <p:txBody>
          <a:bodyPr spcFirstLastPara="1" wrap="square" lIns="292550" tIns="292550" rIns="292550" bIns="292550" anchor="t" anchorCtr="0">
            <a:noAutofit/>
          </a:bodyPr>
          <a:lstStyle>
            <a:lvl1pPr lvl="0">
              <a:spcBef>
                <a:spcPts val="0"/>
              </a:spcBef>
              <a:spcAft>
                <a:spcPts val="0"/>
              </a:spcAft>
              <a:buClr>
                <a:schemeClr val="dk1"/>
              </a:buClr>
              <a:buSzPts val="9000"/>
              <a:buNone/>
              <a:defRPr sz="9000">
                <a:solidFill>
                  <a:schemeClr val="dk1"/>
                </a:solidFill>
              </a:defRPr>
            </a:lvl1pPr>
            <a:lvl2pPr lvl="1">
              <a:spcBef>
                <a:spcPts val="0"/>
              </a:spcBef>
              <a:spcAft>
                <a:spcPts val="0"/>
              </a:spcAft>
              <a:buClr>
                <a:schemeClr val="dk1"/>
              </a:buClr>
              <a:buSzPts val="9000"/>
              <a:buNone/>
              <a:defRPr sz="9000">
                <a:solidFill>
                  <a:schemeClr val="dk1"/>
                </a:solidFill>
              </a:defRPr>
            </a:lvl2pPr>
            <a:lvl3pPr lvl="2">
              <a:spcBef>
                <a:spcPts val="0"/>
              </a:spcBef>
              <a:spcAft>
                <a:spcPts val="0"/>
              </a:spcAft>
              <a:buClr>
                <a:schemeClr val="dk1"/>
              </a:buClr>
              <a:buSzPts val="9000"/>
              <a:buNone/>
              <a:defRPr sz="9000">
                <a:solidFill>
                  <a:schemeClr val="dk1"/>
                </a:solidFill>
              </a:defRPr>
            </a:lvl3pPr>
            <a:lvl4pPr lvl="3">
              <a:spcBef>
                <a:spcPts val="0"/>
              </a:spcBef>
              <a:spcAft>
                <a:spcPts val="0"/>
              </a:spcAft>
              <a:buClr>
                <a:schemeClr val="dk1"/>
              </a:buClr>
              <a:buSzPts val="9000"/>
              <a:buNone/>
              <a:defRPr sz="9000">
                <a:solidFill>
                  <a:schemeClr val="dk1"/>
                </a:solidFill>
              </a:defRPr>
            </a:lvl4pPr>
            <a:lvl5pPr lvl="4">
              <a:spcBef>
                <a:spcPts val="0"/>
              </a:spcBef>
              <a:spcAft>
                <a:spcPts val="0"/>
              </a:spcAft>
              <a:buClr>
                <a:schemeClr val="dk1"/>
              </a:buClr>
              <a:buSzPts val="9000"/>
              <a:buNone/>
              <a:defRPr sz="9000">
                <a:solidFill>
                  <a:schemeClr val="dk1"/>
                </a:solidFill>
              </a:defRPr>
            </a:lvl5pPr>
            <a:lvl6pPr lvl="5">
              <a:spcBef>
                <a:spcPts val="0"/>
              </a:spcBef>
              <a:spcAft>
                <a:spcPts val="0"/>
              </a:spcAft>
              <a:buClr>
                <a:schemeClr val="dk1"/>
              </a:buClr>
              <a:buSzPts val="9000"/>
              <a:buNone/>
              <a:defRPr sz="9000">
                <a:solidFill>
                  <a:schemeClr val="dk1"/>
                </a:solidFill>
              </a:defRPr>
            </a:lvl6pPr>
            <a:lvl7pPr lvl="6">
              <a:spcBef>
                <a:spcPts val="0"/>
              </a:spcBef>
              <a:spcAft>
                <a:spcPts val="0"/>
              </a:spcAft>
              <a:buClr>
                <a:schemeClr val="dk1"/>
              </a:buClr>
              <a:buSzPts val="9000"/>
              <a:buNone/>
              <a:defRPr sz="9000">
                <a:solidFill>
                  <a:schemeClr val="dk1"/>
                </a:solidFill>
              </a:defRPr>
            </a:lvl7pPr>
            <a:lvl8pPr lvl="7">
              <a:spcBef>
                <a:spcPts val="0"/>
              </a:spcBef>
              <a:spcAft>
                <a:spcPts val="0"/>
              </a:spcAft>
              <a:buClr>
                <a:schemeClr val="dk1"/>
              </a:buClr>
              <a:buSzPts val="9000"/>
              <a:buNone/>
              <a:defRPr sz="9000">
                <a:solidFill>
                  <a:schemeClr val="dk1"/>
                </a:solidFill>
              </a:defRPr>
            </a:lvl8pPr>
            <a:lvl9pPr lvl="8">
              <a:spcBef>
                <a:spcPts val="0"/>
              </a:spcBef>
              <a:spcAft>
                <a:spcPts val="0"/>
              </a:spcAft>
              <a:buClr>
                <a:schemeClr val="dk1"/>
              </a:buClr>
              <a:buSzPts val="9000"/>
              <a:buNone/>
              <a:defRPr sz="9000">
                <a:solidFill>
                  <a:schemeClr val="dk1"/>
                </a:solidFill>
              </a:defRPr>
            </a:lvl9pPr>
          </a:lstStyle>
          <a:p>
            <a:endParaRPr/>
          </a:p>
        </p:txBody>
      </p:sp>
      <p:sp>
        <p:nvSpPr>
          <p:cNvPr id="7" name="Google Shape;7;p1"/>
          <p:cNvSpPr txBox="1">
            <a:spLocks noGrp="1"/>
          </p:cNvSpPr>
          <p:nvPr>
            <p:ph type="body" idx="1"/>
          </p:nvPr>
        </p:nvSpPr>
        <p:spPr>
          <a:xfrm>
            <a:off x="748080" y="7375840"/>
            <a:ext cx="20449500" cy="21864900"/>
          </a:xfrm>
          <a:prstGeom prst="rect">
            <a:avLst/>
          </a:prstGeom>
          <a:noFill/>
          <a:ln>
            <a:noFill/>
          </a:ln>
        </p:spPr>
        <p:txBody>
          <a:bodyPr spcFirstLastPara="1" wrap="square" lIns="292550" tIns="292550" rIns="292550" bIns="292550" anchor="t" anchorCtr="0">
            <a:noAutofit/>
          </a:bodyPr>
          <a:lstStyle>
            <a:lvl1pPr marL="457200" lvl="0" indent="-596900">
              <a:lnSpc>
                <a:spcPct val="115000"/>
              </a:lnSpc>
              <a:spcBef>
                <a:spcPts val="0"/>
              </a:spcBef>
              <a:spcAft>
                <a:spcPts val="0"/>
              </a:spcAft>
              <a:buClr>
                <a:schemeClr val="dk2"/>
              </a:buClr>
              <a:buSzPts val="5800"/>
              <a:buChar char="●"/>
              <a:defRPr sz="5800">
                <a:solidFill>
                  <a:schemeClr val="dk2"/>
                </a:solidFill>
              </a:defRPr>
            </a:lvl1pPr>
            <a:lvl2pPr marL="914400" lvl="1" indent="-514350">
              <a:lnSpc>
                <a:spcPct val="115000"/>
              </a:lnSpc>
              <a:spcBef>
                <a:spcPts val="5100"/>
              </a:spcBef>
              <a:spcAft>
                <a:spcPts val="0"/>
              </a:spcAft>
              <a:buClr>
                <a:schemeClr val="dk2"/>
              </a:buClr>
              <a:buSzPts val="4500"/>
              <a:buChar char="○"/>
              <a:defRPr sz="4500">
                <a:solidFill>
                  <a:schemeClr val="dk2"/>
                </a:solidFill>
              </a:defRPr>
            </a:lvl2pPr>
            <a:lvl3pPr marL="1371600" lvl="2" indent="-514350">
              <a:lnSpc>
                <a:spcPct val="115000"/>
              </a:lnSpc>
              <a:spcBef>
                <a:spcPts val="5100"/>
              </a:spcBef>
              <a:spcAft>
                <a:spcPts val="0"/>
              </a:spcAft>
              <a:buClr>
                <a:schemeClr val="dk2"/>
              </a:buClr>
              <a:buSzPts val="4500"/>
              <a:buChar char="■"/>
              <a:defRPr sz="4500">
                <a:solidFill>
                  <a:schemeClr val="dk2"/>
                </a:solidFill>
              </a:defRPr>
            </a:lvl3pPr>
            <a:lvl4pPr marL="1828800" lvl="3" indent="-514350">
              <a:lnSpc>
                <a:spcPct val="115000"/>
              </a:lnSpc>
              <a:spcBef>
                <a:spcPts val="5100"/>
              </a:spcBef>
              <a:spcAft>
                <a:spcPts val="0"/>
              </a:spcAft>
              <a:buClr>
                <a:schemeClr val="dk2"/>
              </a:buClr>
              <a:buSzPts val="4500"/>
              <a:buChar char="●"/>
              <a:defRPr sz="4500">
                <a:solidFill>
                  <a:schemeClr val="dk2"/>
                </a:solidFill>
              </a:defRPr>
            </a:lvl4pPr>
            <a:lvl5pPr marL="2286000" lvl="4" indent="-514350">
              <a:lnSpc>
                <a:spcPct val="115000"/>
              </a:lnSpc>
              <a:spcBef>
                <a:spcPts val="5100"/>
              </a:spcBef>
              <a:spcAft>
                <a:spcPts val="0"/>
              </a:spcAft>
              <a:buClr>
                <a:schemeClr val="dk2"/>
              </a:buClr>
              <a:buSzPts val="4500"/>
              <a:buChar char="○"/>
              <a:defRPr sz="4500">
                <a:solidFill>
                  <a:schemeClr val="dk2"/>
                </a:solidFill>
              </a:defRPr>
            </a:lvl5pPr>
            <a:lvl6pPr marL="2743200" lvl="5" indent="-514350">
              <a:lnSpc>
                <a:spcPct val="115000"/>
              </a:lnSpc>
              <a:spcBef>
                <a:spcPts val="5100"/>
              </a:spcBef>
              <a:spcAft>
                <a:spcPts val="0"/>
              </a:spcAft>
              <a:buClr>
                <a:schemeClr val="dk2"/>
              </a:buClr>
              <a:buSzPts val="4500"/>
              <a:buChar char="■"/>
              <a:defRPr sz="4500">
                <a:solidFill>
                  <a:schemeClr val="dk2"/>
                </a:solidFill>
              </a:defRPr>
            </a:lvl6pPr>
            <a:lvl7pPr marL="3200400" lvl="6" indent="-514350">
              <a:lnSpc>
                <a:spcPct val="115000"/>
              </a:lnSpc>
              <a:spcBef>
                <a:spcPts val="5100"/>
              </a:spcBef>
              <a:spcAft>
                <a:spcPts val="0"/>
              </a:spcAft>
              <a:buClr>
                <a:schemeClr val="dk2"/>
              </a:buClr>
              <a:buSzPts val="4500"/>
              <a:buChar char="●"/>
              <a:defRPr sz="4500">
                <a:solidFill>
                  <a:schemeClr val="dk2"/>
                </a:solidFill>
              </a:defRPr>
            </a:lvl7pPr>
            <a:lvl8pPr marL="3657600" lvl="7" indent="-514350">
              <a:lnSpc>
                <a:spcPct val="115000"/>
              </a:lnSpc>
              <a:spcBef>
                <a:spcPts val="5100"/>
              </a:spcBef>
              <a:spcAft>
                <a:spcPts val="0"/>
              </a:spcAft>
              <a:buClr>
                <a:schemeClr val="dk2"/>
              </a:buClr>
              <a:buSzPts val="4500"/>
              <a:buChar char="○"/>
              <a:defRPr sz="4500">
                <a:solidFill>
                  <a:schemeClr val="dk2"/>
                </a:solidFill>
              </a:defRPr>
            </a:lvl8pPr>
            <a:lvl9pPr marL="4114800" lvl="8" indent="-514350">
              <a:lnSpc>
                <a:spcPct val="115000"/>
              </a:lnSpc>
              <a:spcBef>
                <a:spcPts val="5100"/>
              </a:spcBef>
              <a:spcAft>
                <a:spcPts val="5100"/>
              </a:spcAft>
              <a:buClr>
                <a:schemeClr val="dk2"/>
              </a:buClr>
              <a:buSzPts val="4500"/>
              <a:buChar char="■"/>
              <a:defRPr sz="4500">
                <a:solidFill>
                  <a:schemeClr val="dk2"/>
                </a:solidFill>
              </a:defRPr>
            </a:lvl9pPr>
          </a:lstStyle>
          <a:p>
            <a:endParaRPr/>
          </a:p>
        </p:txBody>
      </p:sp>
      <p:sp>
        <p:nvSpPr>
          <p:cNvPr id="8" name="Google Shape;8;p1"/>
          <p:cNvSpPr txBox="1">
            <a:spLocks noGrp="1"/>
          </p:cNvSpPr>
          <p:nvPr>
            <p:ph type="sldNum" idx="12"/>
          </p:nvPr>
        </p:nvSpPr>
        <p:spPr>
          <a:xfrm>
            <a:off x="20333899" y="29844588"/>
            <a:ext cx="1317000" cy="2518500"/>
          </a:xfrm>
          <a:prstGeom prst="rect">
            <a:avLst/>
          </a:prstGeom>
          <a:noFill/>
          <a:ln>
            <a:noFill/>
          </a:ln>
        </p:spPr>
        <p:txBody>
          <a:bodyPr spcFirstLastPara="1" wrap="square" lIns="292550" tIns="292550" rIns="292550" bIns="292550" anchor="ctr" anchorCtr="0">
            <a:noAutofit/>
          </a:bodyPr>
          <a:lstStyle>
            <a:lvl1pPr lvl="0" algn="r">
              <a:buNone/>
              <a:defRPr sz="3200">
                <a:solidFill>
                  <a:schemeClr val="dk2"/>
                </a:solidFill>
              </a:defRPr>
            </a:lvl1pPr>
            <a:lvl2pPr lvl="1" algn="r">
              <a:buNone/>
              <a:defRPr sz="3200">
                <a:solidFill>
                  <a:schemeClr val="dk2"/>
                </a:solidFill>
              </a:defRPr>
            </a:lvl2pPr>
            <a:lvl3pPr lvl="2" algn="r">
              <a:buNone/>
              <a:defRPr sz="3200">
                <a:solidFill>
                  <a:schemeClr val="dk2"/>
                </a:solidFill>
              </a:defRPr>
            </a:lvl3pPr>
            <a:lvl4pPr lvl="3" algn="r">
              <a:buNone/>
              <a:defRPr sz="3200">
                <a:solidFill>
                  <a:schemeClr val="dk2"/>
                </a:solidFill>
              </a:defRPr>
            </a:lvl4pPr>
            <a:lvl5pPr lvl="4" algn="r">
              <a:buNone/>
              <a:defRPr sz="3200">
                <a:solidFill>
                  <a:schemeClr val="dk2"/>
                </a:solidFill>
              </a:defRPr>
            </a:lvl5pPr>
            <a:lvl6pPr lvl="5" algn="r">
              <a:buNone/>
              <a:defRPr sz="3200">
                <a:solidFill>
                  <a:schemeClr val="dk2"/>
                </a:solidFill>
              </a:defRPr>
            </a:lvl6pPr>
            <a:lvl7pPr lvl="6" algn="r">
              <a:buNone/>
              <a:defRPr sz="3200">
                <a:solidFill>
                  <a:schemeClr val="dk2"/>
                </a:solidFill>
              </a:defRPr>
            </a:lvl7pPr>
            <a:lvl8pPr lvl="7" algn="r">
              <a:buNone/>
              <a:defRPr sz="3200">
                <a:solidFill>
                  <a:schemeClr val="dk2"/>
                </a:solidFill>
              </a:defRPr>
            </a:lvl8pPr>
            <a:lvl9pPr lvl="8" algn="r">
              <a:buNone/>
              <a:defRPr sz="32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
        <p:cNvGrpSpPr/>
        <p:nvPr/>
      </p:nvGrpSpPr>
      <p:grpSpPr>
        <a:xfrm>
          <a:off x="0" y="0"/>
          <a:ext cx="0" cy="0"/>
          <a:chOff x="0" y="0"/>
          <a:chExt cx="0" cy="0"/>
        </a:xfrm>
      </p:grpSpPr>
      <p:pic>
        <p:nvPicPr>
          <p:cNvPr id="51" name="Google Shape;51;p13" descr="Image"/>
          <p:cNvPicPr preferRelativeResize="0"/>
          <p:nvPr/>
        </p:nvPicPr>
        <p:blipFill rotWithShape="1">
          <a:blip r:embed="rId3">
            <a:alphaModFix/>
          </a:blip>
          <a:srcRect/>
          <a:stretch/>
        </p:blipFill>
        <p:spPr>
          <a:xfrm>
            <a:off x="-46998" y="-620308"/>
            <a:ext cx="22039596" cy="33558349"/>
          </a:xfrm>
          <a:prstGeom prst="rect">
            <a:avLst/>
          </a:prstGeom>
          <a:noFill/>
          <a:ln>
            <a:noFill/>
          </a:ln>
        </p:spPr>
      </p:pic>
      <p:sp>
        <p:nvSpPr>
          <p:cNvPr id="52" name="Google Shape;52;p13"/>
          <p:cNvSpPr txBox="1">
            <a:spLocks noGrp="1"/>
          </p:cNvSpPr>
          <p:nvPr>
            <p:ph type="title"/>
          </p:nvPr>
        </p:nvSpPr>
        <p:spPr>
          <a:xfrm>
            <a:off x="2143125" y="10994231"/>
            <a:ext cx="17659349" cy="5572126"/>
          </a:xfrm>
          <a:prstGeom prst="rect">
            <a:avLst/>
          </a:prstGeom>
          <a:noFill/>
          <a:ln>
            <a:noFill/>
          </a:ln>
        </p:spPr>
        <p:txBody>
          <a:bodyPr spcFirstLastPara="1" wrap="square" lIns="85725" tIns="85725" rIns="85725" bIns="85725" anchor="b" anchorCtr="0">
            <a:noAutofit/>
          </a:bodyPr>
          <a:lstStyle>
            <a:lvl1pPr marR="0" lvl="0" algn="ctr" rtl="0">
              <a:lnSpc>
                <a:spcPct val="100000"/>
              </a:lnSpc>
              <a:spcBef>
                <a:spcPts val="0"/>
              </a:spcBef>
              <a:spcAft>
                <a:spcPts val="0"/>
              </a:spcAft>
              <a:buClr>
                <a:srgbClr val="000000"/>
              </a:buClr>
              <a:buSzPts val="27000"/>
              <a:buFont typeface="Helvetica Neue"/>
              <a:buNone/>
              <a:defRPr sz="270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27000"/>
              <a:buFont typeface="Helvetica Neue"/>
              <a:buNone/>
              <a:defRPr sz="270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27000"/>
              <a:buFont typeface="Helvetica Neue"/>
              <a:buNone/>
              <a:defRPr sz="270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27000"/>
              <a:buFont typeface="Helvetica Neue"/>
              <a:buNone/>
              <a:defRPr sz="270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27000"/>
              <a:buFont typeface="Helvetica Neue"/>
              <a:buNone/>
              <a:defRPr sz="270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27000"/>
              <a:buFont typeface="Helvetica Neue"/>
              <a:buNone/>
              <a:defRPr sz="270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27000"/>
              <a:buFont typeface="Helvetica Neue"/>
              <a:buNone/>
              <a:defRPr sz="270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27000"/>
              <a:buFont typeface="Helvetica Neue"/>
              <a:buNone/>
              <a:defRPr sz="270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27000"/>
              <a:buFont typeface="Helvetica Neue"/>
              <a:buNone/>
              <a:defRPr sz="27000" b="0" i="0" u="none" strike="noStrike" cap="none">
                <a:solidFill>
                  <a:srgbClr val="000000"/>
                </a:solidFill>
                <a:latin typeface="Helvetica Neue"/>
                <a:ea typeface="Helvetica Neue"/>
                <a:cs typeface="Helvetica Neue"/>
                <a:sym typeface="Helvetica Neue"/>
              </a:defRPr>
            </a:lvl9pPr>
          </a:lstStyle>
          <a:p>
            <a:endParaRPr/>
          </a:p>
        </p:txBody>
      </p:sp>
      <p:sp>
        <p:nvSpPr>
          <p:cNvPr id="53" name="Google Shape;53;p13"/>
          <p:cNvSpPr txBox="1">
            <a:spLocks noGrp="1"/>
          </p:cNvSpPr>
          <p:nvPr>
            <p:ph type="body" idx="1"/>
          </p:nvPr>
        </p:nvSpPr>
        <p:spPr>
          <a:xfrm>
            <a:off x="2143125" y="16737806"/>
            <a:ext cx="17659349" cy="1907382"/>
          </a:xfrm>
          <a:prstGeom prst="rect">
            <a:avLst/>
          </a:prstGeom>
          <a:noFill/>
          <a:ln>
            <a:noFill/>
          </a:ln>
        </p:spPr>
        <p:txBody>
          <a:bodyPr spcFirstLastPara="1" wrap="square" lIns="85725" tIns="85725" rIns="85725" bIns="85725" anchor="t" anchorCtr="0">
            <a:noAutofit/>
          </a:bodyPr>
          <a:lstStyle>
            <a:lvl1pPr marL="457200" marR="0" lvl="0" indent="-228600" algn="ctr" rtl="0">
              <a:lnSpc>
                <a:spcPct val="100000"/>
              </a:lnSpc>
              <a:spcBef>
                <a:spcPts val="0"/>
              </a:spcBef>
              <a:spcAft>
                <a:spcPts val="0"/>
              </a:spcAft>
              <a:buClr>
                <a:srgbClr val="000000"/>
              </a:buClr>
              <a:buSzPts val="12400"/>
              <a:buFont typeface="Helvetica Neue"/>
              <a:buNone/>
              <a:defRPr sz="124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2400"/>
              <a:buFont typeface="Helvetica Neue"/>
              <a:buNone/>
              <a:defRPr sz="124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2400"/>
              <a:buFont typeface="Helvetica Neue"/>
              <a:buNone/>
              <a:defRPr sz="124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2400"/>
              <a:buFont typeface="Helvetica Neue"/>
              <a:buNone/>
              <a:defRPr sz="124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2400"/>
              <a:buFont typeface="Helvetica Neue"/>
              <a:buNone/>
              <a:defRPr sz="12400" b="0" i="0" u="none" strike="noStrike" cap="none">
                <a:solidFill>
                  <a:srgbClr val="000000"/>
                </a:solidFill>
                <a:latin typeface="Helvetica Neue"/>
                <a:ea typeface="Helvetica Neue"/>
                <a:cs typeface="Helvetica Neue"/>
                <a:sym typeface="Helvetica Neue"/>
              </a:defRPr>
            </a:lvl5pPr>
            <a:lvl6pPr marL="2743200" marR="0" lvl="5" indent="-228600" algn="ctr" rtl="0">
              <a:lnSpc>
                <a:spcPct val="100000"/>
              </a:lnSpc>
              <a:spcBef>
                <a:spcPts val="0"/>
              </a:spcBef>
              <a:spcAft>
                <a:spcPts val="0"/>
              </a:spcAft>
              <a:buClr>
                <a:srgbClr val="000000"/>
              </a:buClr>
              <a:buSzPts val="12400"/>
              <a:buFont typeface="Helvetica Neue"/>
              <a:buNone/>
              <a:defRPr sz="12400" b="0" i="0" u="none" strike="noStrike" cap="none">
                <a:solidFill>
                  <a:srgbClr val="000000"/>
                </a:solidFill>
                <a:latin typeface="Helvetica Neue"/>
                <a:ea typeface="Helvetica Neue"/>
                <a:cs typeface="Helvetica Neue"/>
                <a:sym typeface="Helvetica Neue"/>
              </a:defRPr>
            </a:lvl6pPr>
            <a:lvl7pPr marL="3200400" marR="0" lvl="6" indent="-228600" algn="ctr" rtl="0">
              <a:lnSpc>
                <a:spcPct val="100000"/>
              </a:lnSpc>
              <a:spcBef>
                <a:spcPts val="0"/>
              </a:spcBef>
              <a:spcAft>
                <a:spcPts val="0"/>
              </a:spcAft>
              <a:buClr>
                <a:srgbClr val="000000"/>
              </a:buClr>
              <a:buSzPts val="12400"/>
              <a:buFont typeface="Helvetica Neue"/>
              <a:buNone/>
              <a:defRPr sz="12400" b="0" i="0" u="none" strike="noStrike" cap="none">
                <a:solidFill>
                  <a:srgbClr val="000000"/>
                </a:solidFill>
                <a:latin typeface="Helvetica Neue"/>
                <a:ea typeface="Helvetica Neue"/>
                <a:cs typeface="Helvetica Neue"/>
                <a:sym typeface="Helvetica Neue"/>
              </a:defRPr>
            </a:lvl7pPr>
            <a:lvl8pPr marL="3657600" marR="0" lvl="7" indent="-228600" algn="ctr" rtl="0">
              <a:lnSpc>
                <a:spcPct val="100000"/>
              </a:lnSpc>
              <a:spcBef>
                <a:spcPts val="0"/>
              </a:spcBef>
              <a:spcAft>
                <a:spcPts val="0"/>
              </a:spcAft>
              <a:buClr>
                <a:srgbClr val="000000"/>
              </a:buClr>
              <a:buSzPts val="12400"/>
              <a:buFont typeface="Helvetica Neue"/>
              <a:buNone/>
              <a:defRPr sz="12400" b="0" i="0" u="none" strike="noStrike" cap="none">
                <a:solidFill>
                  <a:srgbClr val="000000"/>
                </a:solidFill>
                <a:latin typeface="Helvetica Neue"/>
                <a:ea typeface="Helvetica Neue"/>
                <a:cs typeface="Helvetica Neue"/>
                <a:sym typeface="Helvetica Neue"/>
              </a:defRPr>
            </a:lvl8pPr>
            <a:lvl9pPr marL="4114800" marR="0" lvl="8" indent="-228600" algn="ctr" rtl="0">
              <a:lnSpc>
                <a:spcPct val="100000"/>
              </a:lnSpc>
              <a:spcBef>
                <a:spcPts val="0"/>
              </a:spcBef>
              <a:spcAft>
                <a:spcPts val="0"/>
              </a:spcAft>
              <a:buClr>
                <a:srgbClr val="000000"/>
              </a:buClr>
              <a:buSzPts val="12400"/>
              <a:buFont typeface="Helvetica Neue"/>
              <a:buNone/>
              <a:defRPr sz="12400" b="0" i="0" u="none" strike="noStrike" cap="none">
                <a:solidFill>
                  <a:srgbClr val="000000"/>
                </a:solidFill>
                <a:latin typeface="Helvetica Neue"/>
                <a:ea typeface="Helvetica Neue"/>
                <a:cs typeface="Helvetica Neue"/>
                <a:sym typeface="Helvetica Neue"/>
              </a:defRPr>
            </a:lvl9pPr>
          </a:lstStyle>
          <a:p>
            <a:endParaRPr/>
          </a:p>
        </p:txBody>
      </p:sp>
      <p:sp>
        <p:nvSpPr>
          <p:cNvPr id="54" name="Google Shape;54;p13"/>
          <p:cNvSpPr txBox="1">
            <a:spLocks noGrp="1"/>
          </p:cNvSpPr>
          <p:nvPr>
            <p:ph type="sldNum" idx="12"/>
          </p:nvPr>
        </p:nvSpPr>
        <p:spPr>
          <a:xfrm>
            <a:off x="10493705" y="23917275"/>
            <a:ext cx="946760" cy="989758"/>
          </a:xfrm>
          <a:prstGeom prst="rect">
            <a:avLst/>
          </a:prstGeom>
          <a:noFill/>
          <a:ln>
            <a:noFill/>
          </a:ln>
        </p:spPr>
        <p:txBody>
          <a:bodyPr spcFirstLastPara="1" wrap="square" lIns="85725" tIns="85725" rIns="85725" bIns="85725" anchor="t" anchorCtr="0">
            <a:noAutofit/>
          </a:bodyPr>
          <a:lstStyle>
            <a:lvl1pPr marL="0" marR="0" lvl="0" indent="0" algn="ctr" rtl="0">
              <a:lnSpc>
                <a:spcPct val="100000"/>
              </a:lnSpc>
              <a:spcBef>
                <a:spcPts val="0"/>
              </a:spcBef>
              <a:spcAft>
                <a:spcPts val="0"/>
              </a:spcAft>
              <a:buClr>
                <a:srgbClr val="000000"/>
              </a:buClr>
              <a:buSzPts val="5400"/>
              <a:buFont typeface="Helvetica Neue Light"/>
              <a:buNone/>
              <a:defRPr sz="54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5400"/>
              <a:buFont typeface="Helvetica Neue Light"/>
              <a:buNone/>
              <a:defRPr sz="54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5400"/>
              <a:buFont typeface="Helvetica Neue Light"/>
              <a:buNone/>
              <a:defRPr sz="54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5400"/>
              <a:buFont typeface="Helvetica Neue Light"/>
              <a:buNone/>
              <a:defRPr sz="54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5400"/>
              <a:buFont typeface="Helvetica Neue Light"/>
              <a:buNone/>
              <a:defRPr sz="54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5400"/>
              <a:buFont typeface="Helvetica Neue Light"/>
              <a:buNone/>
              <a:defRPr sz="54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5400"/>
              <a:buFont typeface="Helvetica Neue Light"/>
              <a:buNone/>
              <a:defRPr sz="54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5400"/>
              <a:buFont typeface="Helvetica Neue Light"/>
              <a:buNone/>
              <a:defRPr sz="54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5400"/>
              <a:buFont typeface="Helvetica Neue Light"/>
              <a:buNone/>
              <a:defRPr sz="54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image" Target="../media/image2.jpg"/><Relationship Id="rId7"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tiff"/><Relationship Id="rId4" Type="http://schemas.openxmlformats.org/officeDocument/2006/relationships/image" Target="../media/image3.jpg"/><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03" name="Picture 102">
            <a:extLst>
              <a:ext uri="{FF2B5EF4-FFF2-40B4-BE49-F238E27FC236}">
                <a16:creationId xmlns:a16="http://schemas.microsoft.com/office/drawing/2014/main" id="{A634A782-11E2-CC4C-9DF2-E2C5CC370172}"/>
              </a:ext>
            </a:extLst>
          </p:cNvPr>
          <p:cNvPicPr>
            <a:picLocks noChangeAspect="1"/>
          </p:cNvPicPr>
          <p:nvPr/>
        </p:nvPicPr>
        <p:blipFill rotWithShape="1">
          <a:blip r:embed="rId3">
            <a:extLst>
              <a:ext uri="{28A0092B-C50C-407E-A947-70E740481C1C}">
                <a14:useLocalDpi xmlns:a14="http://schemas.microsoft.com/office/drawing/2010/main" val="0"/>
              </a:ext>
            </a:extLst>
          </a:blip>
          <a:srcRect b="6913"/>
          <a:stretch/>
        </p:blipFill>
        <p:spPr>
          <a:xfrm>
            <a:off x="12080135" y="22326345"/>
            <a:ext cx="5975462" cy="5562347"/>
          </a:xfrm>
          <a:prstGeom prst="rect">
            <a:avLst/>
          </a:prstGeom>
        </p:spPr>
      </p:pic>
      <p:pic>
        <p:nvPicPr>
          <p:cNvPr id="62" name="Picture 61">
            <a:extLst>
              <a:ext uri="{FF2B5EF4-FFF2-40B4-BE49-F238E27FC236}">
                <a16:creationId xmlns:a16="http://schemas.microsoft.com/office/drawing/2014/main" id="{F82D0DE6-ADDF-B64D-992D-D336F9A35C6E}"/>
              </a:ext>
            </a:extLst>
          </p:cNvPr>
          <p:cNvPicPr>
            <a:picLocks noChangeAspect="1"/>
          </p:cNvPicPr>
          <p:nvPr/>
        </p:nvPicPr>
        <p:blipFill rotWithShape="1">
          <a:blip r:embed="rId4">
            <a:extLst>
              <a:ext uri="{28A0092B-C50C-407E-A947-70E740481C1C}">
                <a14:useLocalDpi xmlns:a14="http://schemas.microsoft.com/office/drawing/2010/main" val="0"/>
              </a:ext>
            </a:extLst>
          </a:blip>
          <a:srcRect b="9682"/>
          <a:stretch/>
        </p:blipFill>
        <p:spPr>
          <a:xfrm>
            <a:off x="904008" y="12626139"/>
            <a:ext cx="4940059" cy="3691465"/>
          </a:xfrm>
          <a:prstGeom prst="rect">
            <a:avLst/>
          </a:prstGeom>
        </p:spPr>
      </p:pic>
      <p:pic>
        <p:nvPicPr>
          <p:cNvPr id="3" name="Picture 2">
            <a:extLst>
              <a:ext uri="{FF2B5EF4-FFF2-40B4-BE49-F238E27FC236}">
                <a16:creationId xmlns:a16="http://schemas.microsoft.com/office/drawing/2014/main" id="{D818BBC4-6F42-FF4D-9254-CA964F83BEFE}"/>
              </a:ext>
            </a:extLst>
          </p:cNvPr>
          <p:cNvPicPr>
            <a:picLocks noChangeAspect="1"/>
          </p:cNvPicPr>
          <p:nvPr/>
        </p:nvPicPr>
        <p:blipFill rotWithShape="1">
          <a:blip r:embed="rId5"/>
          <a:srcRect l="7005" r="3647" b="3968"/>
          <a:stretch/>
        </p:blipFill>
        <p:spPr>
          <a:xfrm>
            <a:off x="15184470" y="10411510"/>
            <a:ext cx="6305051" cy="5550590"/>
          </a:xfrm>
          <a:prstGeom prst="rect">
            <a:avLst/>
          </a:prstGeom>
        </p:spPr>
      </p:pic>
      <p:pic>
        <p:nvPicPr>
          <p:cNvPr id="200" name="Google Shape;200;p17" descr="Image"/>
          <p:cNvPicPr preferRelativeResize="0"/>
          <p:nvPr/>
        </p:nvPicPr>
        <p:blipFill rotWithShape="1">
          <a:blip r:embed="rId6">
            <a:alphaModFix/>
          </a:blip>
          <a:srcRect/>
          <a:stretch/>
        </p:blipFill>
        <p:spPr>
          <a:xfrm>
            <a:off x="6697514" y="31141638"/>
            <a:ext cx="8550571" cy="1284981"/>
          </a:xfrm>
          <a:prstGeom prst="rect">
            <a:avLst/>
          </a:prstGeom>
          <a:noFill/>
          <a:ln>
            <a:noFill/>
          </a:ln>
        </p:spPr>
      </p:pic>
      <p:sp>
        <p:nvSpPr>
          <p:cNvPr id="69" name="References - Franklin Gothic Demi - 24">
            <a:extLst>
              <a:ext uri="{FF2B5EF4-FFF2-40B4-BE49-F238E27FC236}">
                <a16:creationId xmlns:a16="http://schemas.microsoft.com/office/drawing/2014/main" id="{74C66630-3A6C-6E45-9D84-B5B3FA1303E5}"/>
              </a:ext>
            </a:extLst>
          </p:cNvPr>
          <p:cNvSpPr txBox="1"/>
          <p:nvPr/>
        </p:nvSpPr>
        <p:spPr>
          <a:xfrm>
            <a:off x="12123766" y="27850921"/>
            <a:ext cx="8578075" cy="507831"/>
          </a:xfrm>
          <a:prstGeom prst="rect">
            <a:avLst/>
          </a:prstGeom>
          <a:solidFill>
            <a:srgbClr val="EF6419">
              <a:alpha val="4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ctr">
            <a:spAutoFit/>
          </a:bodyPr>
          <a:lstStyle>
            <a:lvl1pPr algn="l" defTabSz="1314450">
              <a:defRPr sz="2400" b="0">
                <a:latin typeface="ITC Franklin Gothic Std Demi"/>
                <a:ea typeface="ITC Franklin Gothic Std Demi"/>
                <a:cs typeface="ITC Franklin Gothic Std Demi"/>
                <a:sym typeface="ITC Franklin Gothic Std Demi"/>
              </a:defRPr>
            </a:lvl1pPr>
          </a:lstStyle>
          <a:p>
            <a:r>
              <a:rPr lang="en-US" sz="1800" dirty="0">
                <a:solidFill>
                  <a:schemeClr val="tx1"/>
                </a:solidFill>
              </a:rPr>
              <a:t>REFERENCES</a:t>
            </a:r>
            <a:endParaRPr sz="1800" dirty="0">
              <a:solidFill>
                <a:schemeClr val="tx1"/>
              </a:solidFill>
            </a:endParaRPr>
          </a:p>
        </p:txBody>
      </p:sp>
      <p:sp>
        <p:nvSpPr>
          <p:cNvPr id="71" name="TITLE OF RESEARCH STUDY in 54 pt">
            <a:extLst>
              <a:ext uri="{FF2B5EF4-FFF2-40B4-BE49-F238E27FC236}">
                <a16:creationId xmlns:a16="http://schemas.microsoft.com/office/drawing/2014/main" id="{A4594DED-3282-F842-BD7A-19E2B3D90319}"/>
              </a:ext>
            </a:extLst>
          </p:cNvPr>
          <p:cNvSpPr txBox="1"/>
          <p:nvPr/>
        </p:nvSpPr>
        <p:spPr>
          <a:xfrm>
            <a:off x="241922" y="295466"/>
            <a:ext cx="12865412" cy="18928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b">
            <a:spAutoFit/>
          </a:bodyPr>
          <a:lstStyle>
            <a:lvl1pPr algn="l">
              <a:defRPr sz="5400" b="0">
                <a:solidFill>
                  <a:srgbClr val="FFFFFF"/>
                </a:solidFill>
                <a:latin typeface="ITC Franklin Gothic Std Demi Co"/>
                <a:ea typeface="ITC Franklin Gothic Std Demi Co"/>
                <a:cs typeface="ITC Franklin Gothic Std Demi Co"/>
                <a:sym typeface="ITC Franklin Gothic Std Demi Co"/>
              </a:defRPr>
            </a:lvl1pPr>
          </a:lstStyle>
          <a:p>
            <a:r>
              <a:rPr lang="en-US" dirty="0">
                <a:latin typeface="ITC Franklin Gothic Std Dm Cd"/>
                <a:cs typeface="ITC Franklin Gothic Std Dm Cd"/>
              </a:rPr>
              <a:t>Detecting Pharmaceutical Innovations in News Articles using Machine Learning</a:t>
            </a:r>
            <a:endParaRPr dirty="0">
              <a:latin typeface="ITC Franklin Gothic Std Dm Cd"/>
              <a:cs typeface="ITC Franklin Gothic Std Dm Cd"/>
            </a:endParaRPr>
          </a:p>
        </p:txBody>
      </p:sp>
      <p:sp>
        <p:nvSpPr>
          <p:cNvPr id="74" name="Reference Text - Franklin Gothic Book - 18">
            <a:extLst>
              <a:ext uri="{FF2B5EF4-FFF2-40B4-BE49-F238E27FC236}">
                <a16:creationId xmlns:a16="http://schemas.microsoft.com/office/drawing/2014/main" id="{F08C0070-8CCE-CA40-9B90-7A6177E8E936}"/>
              </a:ext>
            </a:extLst>
          </p:cNvPr>
          <p:cNvSpPr txBox="1"/>
          <p:nvPr/>
        </p:nvSpPr>
        <p:spPr>
          <a:xfrm>
            <a:off x="12180791" y="28383222"/>
            <a:ext cx="8567151" cy="21698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t">
            <a:spAutoFit/>
          </a:bodyPr>
          <a:lstStyle>
            <a:lvl1pPr algn="l" defTabSz="1314450">
              <a:defRPr sz="1800" b="0">
                <a:latin typeface="ITC Franklin Gothic Std"/>
                <a:ea typeface="ITC Franklin Gothic Std"/>
                <a:cs typeface="ITC Franklin Gothic Std"/>
                <a:sym typeface="ITC Franklin Gothic Std"/>
              </a:defRPr>
            </a:lvl1pPr>
          </a:lstStyle>
          <a:p>
            <a:r>
              <a:rPr lang="en-US" sz="1400" dirty="0"/>
              <a:t>[1] OECD/Eurostat (2018). OSLO Manual 2018: Guidelines for Collecting Reporting and Using Data on Innovation, 4th Edition, The Measurement of Scientific Technological and Innovation Activities, OECD Publishing, Paris/Eurostat, Luxembourg.  </a:t>
            </a:r>
          </a:p>
          <a:p>
            <a:r>
              <a:rPr lang="en-US" sz="1400" dirty="0"/>
              <a:t>[2] Lan, Man et al. “Text Representations for Text Categorization: A Case Study in Biomedical Domain.” 2007 International Joint Conference on Neural Networks (2007): 2557-2562.</a:t>
            </a:r>
          </a:p>
          <a:p>
            <a:r>
              <a:rPr lang="en-US" sz="1400" dirty="0"/>
              <a:t>[3] Siwei Lai, Liheng Xu, Kang Liu, and Jun Zhao. Recurrent convolutional neural networks for text classification. In Proceedings of the Twenty-Ninth AAAI Conference on Artificial Intelligence (AAAI'15). 2015. AAAI Press 2267-2273.</a:t>
            </a:r>
          </a:p>
          <a:p>
            <a:r>
              <a:rPr lang="en-US" sz="1400" dirty="0"/>
              <a:t>[4] Devlin, J; Chang, Ming-Wei; Lee, Kenton &amp; Toutanova, Kristina. “BERT: Pre-training of Deep Bidirectional Transformers for Language Understanding.” CoRR. October 2018.</a:t>
            </a:r>
          </a:p>
        </p:txBody>
      </p:sp>
      <p:sp>
        <p:nvSpPr>
          <p:cNvPr id="93" name="Subhead - Franklin Gothic Demi - 28">
            <a:extLst>
              <a:ext uri="{FF2B5EF4-FFF2-40B4-BE49-F238E27FC236}">
                <a16:creationId xmlns:a16="http://schemas.microsoft.com/office/drawing/2014/main" id="{A7B72C90-4FED-0446-B5C4-09C0B0C2AE1A}"/>
              </a:ext>
            </a:extLst>
          </p:cNvPr>
          <p:cNvSpPr txBox="1"/>
          <p:nvPr/>
        </p:nvSpPr>
        <p:spPr>
          <a:xfrm>
            <a:off x="751349" y="9693709"/>
            <a:ext cx="19973395" cy="661720"/>
          </a:xfrm>
          <a:prstGeom prst="rect">
            <a:avLst/>
          </a:prstGeom>
          <a:solidFill>
            <a:srgbClr val="213566"/>
          </a:solidFill>
          <a:ln w="12700">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solidFill>
                  <a:schemeClr val="bg1"/>
                </a:solidFill>
              </a:rPr>
              <a:t>DATA					</a:t>
            </a:r>
          </a:p>
        </p:txBody>
      </p:sp>
      <p:sp>
        <p:nvSpPr>
          <p:cNvPr id="94" name="Subhead - Franklin Gothic Demi - 28">
            <a:extLst>
              <a:ext uri="{FF2B5EF4-FFF2-40B4-BE49-F238E27FC236}">
                <a16:creationId xmlns:a16="http://schemas.microsoft.com/office/drawing/2014/main" id="{703108FF-BF6E-4347-AF52-887179B534C5}"/>
              </a:ext>
            </a:extLst>
          </p:cNvPr>
          <p:cNvSpPr txBox="1"/>
          <p:nvPr/>
        </p:nvSpPr>
        <p:spPr>
          <a:xfrm>
            <a:off x="733946" y="4033572"/>
            <a:ext cx="20042252" cy="661720"/>
          </a:xfrm>
          <a:prstGeom prst="rect">
            <a:avLst/>
          </a:prstGeom>
          <a:solidFill>
            <a:srgbClr val="213566"/>
          </a:solidFill>
          <a:ln w="12700">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solidFill>
                  <a:schemeClr val="bg1"/>
                </a:solidFill>
              </a:rPr>
              <a:t>BACKGROUND</a:t>
            </a:r>
          </a:p>
        </p:txBody>
      </p:sp>
      <p:sp>
        <p:nvSpPr>
          <p:cNvPr id="95" name="Subhead - Franklin Gothic Demi - 28">
            <a:extLst>
              <a:ext uri="{FF2B5EF4-FFF2-40B4-BE49-F238E27FC236}">
                <a16:creationId xmlns:a16="http://schemas.microsoft.com/office/drawing/2014/main" id="{FEF68B49-9475-C444-BDF5-2370532C8059}"/>
              </a:ext>
            </a:extLst>
          </p:cNvPr>
          <p:cNvSpPr txBox="1"/>
          <p:nvPr/>
        </p:nvSpPr>
        <p:spPr>
          <a:xfrm>
            <a:off x="733946" y="16099937"/>
            <a:ext cx="20014738" cy="661720"/>
          </a:xfrm>
          <a:prstGeom prst="rect">
            <a:avLst/>
          </a:prstGeom>
          <a:solidFill>
            <a:srgbClr val="213566"/>
          </a:solidFill>
          <a:ln w="12700">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solidFill>
                  <a:schemeClr val="bg1"/>
                </a:solidFill>
              </a:rPr>
              <a:t>METHODS &amp; RESULTS</a:t>
            </a:r>
          </a:p>
        </p:txBody>
      </p:sp>
      <p:sp>
        <p:nvSpPr>
          <p:cNvPr id="104" name="Subhead - Franklin Gothic Demi - 28">
            <a:extLst>
              <a:ext uri="{FF2B5EF4-FFF2-40B4-BE49-F238E27FC236}">
                <a16:creationId xmlns:a16="http://schemas.microsoft.com/office/drawing/2014/main" id="{B16DBBE5-F304-FA44-BAA3-3C06E1A39C73}"/>
              </a:ext>
            </a:extLst>
          </p:cNvPr>
          <p:cNvSpPr txBox="1"/>
          <p:nvPr/>
        </p:nvSpPr>
        <p:spPr>
          <a:xfrm>
            <a:off x="737403" y="28360360"/>
            <a:ext cx="11723105" cy="2262158"/>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latin typeface="ITC Franklin Gothic Std Book"/>
                <a:sym typeface="ITC Franklin Gothic Std"/>
              </a:rPr>
              <a:t>We have developed various machine learning methods to detect innovation in news articles. We observe the need for additional human-labelled training data. Our immediate next steps include: </a:t>
            </a:r>
          </a:p>
          <a:p>
            <a:pPr marL="525780" indent="-160020">
              <a:buFont typeface="Arial" panose="020B0604020202020204" pitchFamily="34" charset="0"/>
              <a:buChar char="•"/>
            </a:pPr>
            <a:r>
              <a:rPr lang="en-US" sz="2200" dirty="0">
                <a:latin typeface="ITC Franklin Gothic Std Book"/>
                <a:sym typeface="ITC Franklin Gothic Std"/>
              </a:rPr>
              <a:t>further investigating and testing the BERT-pretrained NN </a:t>
            </a:r>
          </a:p>
          <a:p>
            <a:pPr marL="525780" indent="-160020">
              <a:buFont typeface="Arial" panose="020B0604020202020204" pitchFamily="34" charset="0"/>
              <a:buChar char="•"/>
            </a:pPr>
            <a:r>
              <a:rPr lang="en-US" sz="2200" dirty="0">
                <a:latin typeface="ITC Franklin Gothic Std Book"/>
                <a:sym typeface="ITC Franklin Gothic Std"/>
              </a:rPr>
              <a:t>detecting company and product names in innovation articles</a:t>
            </a:r>
          </a:p>
          <a:p>
            <a:pPr marL="525780" indent="-160020">
              <a:buFont typeface="Arial" panose="020B0604020202020204" pitchFamily="34" charset="0"/>
              <a:buChar char="•"/>
            </a:pPr>
            <a:r>
              <a:rPr lang="en-US" sz="2200" dirty="0">
                <a:latin typeface="ITC Franklin Gothic Std Book"/>
                <a:sym typeface="ITC Franklin Gothic Std"/>
              </a:rPr>
              <a:t>comparing the findings (number of innovation per company) to FDA approvals</a:t>
            </a:r>
          </a:p>
          <a:p>
            <a:pPr marL="525780" indent="-160020">
              <a:buFont typeface="Arial" panose="020B0604020202020204" pitchFamily="34" charset="0"/>
              <a:buChar char="•"/>
            </a:pPr>
            <a:r>
              <a:rPr lang="en-US" sz="2200" dirty="0">
                <a:latin typeface="ITC Franklin Gothic Std Book"/>
                <a:sym typeface="ITC Franklin Gothic Std"/>
              </a:rPr>
              <a:t>expanding to other (less regulated, less data-rich) industries </a:t>
            </a:r>
          </a:p>
        </p:txBody>
      </p:sp>
      <p:sp>
        <p:nvSpPr>
          <p:cNvPr id="48" name="Google Shape;199;p17">
            <a:extLst>
              <a:ext uri="{FF2B5EF4-FFF2-40B4-BE49-F238E27FC236}">
                <a16:creationId xmlns:a16="http://schemas.microsoft.com/office/drawing/2014/main" id="{B21F63A5-9805-2742-A1F6-98283C348E14}"/>
              </a:ext>
            </a:extLst>
          </p:cNvPr>
          <p:cNvSpPr txBox="1"/>
          <p:nvPr/>
        </p:nvSpPr>
        <p:spPr>
          <a:xfrm>
            <a:off x="241922" y="2233907"/>
            <a:ext cx="16690200" cy="1366638"/>
          </a:xfrm>
          <a:prstGeom prst="rect">
            <a:avLst/>
          </a:prstGeom>
          <a:noFill/>
          <a:ln>
            <a:noFill/>
          </a:ln>
        </p:spPr>
        <p:txBody>
          <a:bodyPr spcFirstLastPara="1" wrap="square" lIns="114300" tIns="114300" rIns="114300" bIns="114300" anchor="ctr" anchorCtr="0">
            <a:noAutofit/>
          </a:bodyPr>
          <a:lstStyle/>
          <a:p>
            <a:pPr lvl="0" algn="l">
              <a:lnSpc>
                <a:spcPct val="150000"/>
              </a:lnSpc>
              <a:buClr>
                <a:srgbClr val="FFFFFF"/>
              </a:buClr>
              <a:buSzPts val="2100"/>
            </a:pPr>
            <a:r>
              <a:rPr lang="en" sz="2100" dirty="0">
                <a:solidFill>
                  <a:srgbClr val="FFFFFF"/>
                </a:solidFill>
                <a:latin typeface="Franklin Gothic"/>
                <a:ea typeface="Franklin Gothic"/>
                <a:cs typeface="Franklin Gothic"/>
                <a:sym typeface="Franklin Gothic"/>
              </a:rPr>
              <a:t>DSPG </a:t>
            </a:r>
            <a:r>
              <a:rPr lang="en" sz="2100" dirty="0">
                <a:solidFill>
                  <a:srgbClr val="FFFFFF"/>
                </a:solidFill>
                <a:latin typeface="Franklin Gothic"/>
                <a:sym typeface="Franklin Gothic"/>
              </a:rPr>
              <a:t>Team: </a:t>
            </a:r>
            <a:r>
              <a:rPr lang="en-US" sz="2100" dirty="0">
                <a:solidFill>
                  <a:srgbClr val="FFFFFF"/>
                </a:solidFill>
                <a:latin typeface="Franklin Gothic"/>
              </a:rPr>
              <a:t>Quinton Neville (Columbia University), Raghav Sawhney (Virginia Tech)</a:t>
            </a:r>
            <a:br>
              <a:rPr lang="en-US" sz="2400" b="0" dirty="0">
                <a:latin typeface="ITC Franklin Gothic Std Book"/>
                <a:cs typeface="ITC Franklin Gothic Std Book"/>
              </a:rPr>
            </a:br>
            <a:r>
              <a:rPr lang="en" sz="2100" dirty="0">
                <a:solidFill>
                  <a:srgbClr val="FFFFFF"/>
                </a:solidFill>
                <a:latin typeface="Franklin Gothic"/>
                <a:ea typeface="Franklin Gothic"/>
                <a:cs typeface="Franklin Gothic"/>
                <a:sym typeface="Franklin Gothic"/>
              </a:rPr>
              <a:t>SDAD Team</a:t>
            </a:r>
            <a:r>
              <a:rPr lang="en" sz="2100" dirty="0">
                <a:solidFill>
                  <a:srgbClr val="FFFFFF"/>
                </a:solidFill>
                <a:latin typeface="Franklin Gothic"/>
                <a:sym typeface="Franklin Gothic"/>
              </a:rPr>
              <a:t>: </a:t>
            </a:r>
            <a:r>
              <a:rPr lang="en-US" sz="2100" dirty="0">
                <a:solidFill>
                  <a:srgbClr val="FFFFFF"/>
                </a:solidFill>
                <a:latin typeface="Franklin Gothic"/>
              </a:rPr>
              <a:t>Devika Nair, Gizem Korkmaz, Neil Alexander Kattampallil</a:t>
            </a:r>
            <a:br>
              <a:rPr lang="en" sz="2100" dirty="0">
                <a:solidFill>
                  <a:srgbClr val="FFFFFF"/>
                </a:solidFill>
                <a:latin typeface="Franklin Gothic"/>
                <a:ea typeface="Franklin Gothic"/>
                <a:cs typeface="Franklin Gothic"/>
                <a:sym typeface="Franklin Gothic"/>
              </a:rPr>
            </a:br>
            <a:r>
              <a:rPr lang="en" sz="2100" dirty="0">
                <a:solidFill>
                  <a:srgbClr val="FFFFFF"/>
                </a:solidFill>
                <a:latin typeface="Franklin Gothic"/>
                <a:ea typeface="Franklin Gothic"/>
                <a:cs typeface="Franklin Gothic"/>
                <a:sym typeface="Franklin Gothic"/>
              </a:rPr>
              <a:t>Sponsor: Gary Anderson</a:t>
            </a:r>
            <a:r>
              <a:rPr lang="en" sz="2100" dirty="0">
                <a:solidFill>
                  <a:srgbClr val="FFFFFF"/>
                </a:solidFill>
                <a:latin typeface="Franklin Gothic"/>
                <a:sym typeface="Franklin Gothic"/>
              </a:rPr>
              <a:t>, </a:t>
            </a:r>
            <a:r>
              <a:rPr lang="en" sz="2100" dirty="0">
                <a:solidFill>
                  <a:srgbClr val="FFFFFF"/>
                </a:solidFill>
                <a:latin typeface="Franklin Gothic"/>
                <a:sym typeface="Barlow Condensed"/>
              </a:rPr>
              <a:t>The National Center for Science &amp; Engineering Statistics (NCSES) at the National Science Foundation (NSF)</a:t>
            </a:r>
            <a:endParaRPr sz="2100" dirty="0">
              <a:solidFill>
                <a:srgbClr val="FFFFFF"/>
              </a:solidFill>
              <a:latin typeface="Franklin Gothic"/>
              <a:ea typeface="Franklin Gothic"/>
              <a:cs typeface="Franklin Gothic"/>
              <a:sym typeface="Franklin Gothic"/>
            </a:endParaRPr>
          </a:p>
        </p:txBody>
      </p:sp>
      <p:sp>
        <p:nvSpPr>
          <p:cNvPr id="120" name="Subhead - Franklin Gothic Demi - 28">
            <a:extLst>
              <a:ext uri="{FF2B5EF4-FFF2-40B4-BE49-F238E27FC236}">
                <a16:creationId xmlns:a16="http://schemas.microsoft.com/office/drawing/2014/main" id="{D916B2BD-780C-8C45-8407-13F5F7E61E8A}"/>
              </a:ext>
            </a:extLst>
          </p:cNvPr>
          <p:cNvSpPr txBox="1"/>
          <p:nvPr/>
        </p:nvSpPr>
        <p:spPr>
          <a:xfrm>
            <a:off x="723900" y="4786522"/>
            <a:ext cx="9995331" cy="1987724"/>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pPr lvl="0">
              <a:spcBef>
                <a:spcPts val="500"/>
              </a:spcBef>
              <a:buClr>
                <a:schemeClr val="dk1"/>
              </a:buClr>
              <a:buSzPts val="1100"/>
            </a:pPr>
            <a:r>
              <a:rPr lang="en-US" sz="2200" dirty="0">
                <a:latin typeface="ITC Franklin Gothic Std Book"/>
                <a:sym typeface="Trebuchet MS"/>
              </a:rPr>
              <a:t>• Innovation is traditionally measured through surveys of selected companies (e.g., </a:t>
            </a:r>
            <a:r>
              <a:rPr lang="en-US" sz="2200" dirty="0">
                <a:solidFill>
                  <a:srgbClr val="002060"/>
                </a:solidFill>
                <a:latin typeface="ITC Franklin Gothic Std Book"/>
                <a:sym typeface="Trebuchet MS"/>
              </a:rPr>
              <a:t>Business R&amp;D and Innovation Survey (BRDIS)</a:t>
            </a:r>
            <a:r>
              <a:rPr lang="en-US" sz="2200" dirty="0">
                <a:solidFill>
                  <a:schemeClr val="tx1"/>
                </a:solidFill>
                <a:latin typeface="ITC Franklin Gothic Std Book"/>
                <a:sym typeface="Trebuchet MS"/>
              </a:rPr>
              <a:t>).</a:t>
            </a:r>
            <a:r>
              <a:rPr lang="en-US" sz="2200" dirty="0">
                <a:latin typeface="ITC Franklin Gothic Std Book"/>
                <a:sym typeface="Trebuchet MS"/>
              </a:rPr>
              <a:t> </a:t>
            </a:r>
          </a:p>
          <a:p>
            <a:pPr lvl="0">
              <a:spcBef>
                <a:spcPts val="500"/>
              </a:spcBef>
              <a:buClr>
                <a:schemeClr val="dk1"/>
              </a:buClr>
              <a:buSzPts val="1100"/>
            </a:pPr>
            <a:r>
              <a:rPr lang="en-US" sz="2200" dirty="0">
                <a:latin typeface="ITC Franklin Gothic Std Book"/>
                <a:sym typeface="Trebuchet MS"/>
              </a:rPr>
              <a:t>• While BRDIS measures innovation incidence, i.e., the number of innovating firms, NCSES is interested in exploring the possibility of leveraging non-traditional data to richer and complementary innovation measures.</a:t>
            </a:r>
          </a:p>
        </p:txBody>
      </p:sp>
      <p:cxnSp>
        <p:nvCxnSpPr>
          <p:cNvPr id="121" name="Straight Connector 120">
            <a:extLst>
              <a:ext uri="{FF2B5EF4-FFF2-40B4-BE49-F238E27FC236}">
                <a16:creationId xmlns:a16="http://schemas.microsoft.com/office/drawing/2014/main" id="{80696F90-8D4E-6C49-B1F0-F3FB9F741194}"/>
              </a:ext>
            </a:extLst>
          </p:cNvPr>
          <p:cNvCxnSpPr>
            <a:cxnSpLocks/>
            <a:stCxn id="123" idx="3"/>
            <a:endCxn id="124" idx="1"/>
          </p:cNvCxnSpPr>
          <p:nvPr/>
        </p:nvCxnSpPr>
        <p:spPr>
          <a:xfrm>
            <a:off x="12949211" y="6219994"/>
            <a:ext cx="441328" cy="0"/>
          </a:xfrm>
          <a:prstGeom prst="line">
            <a:avLst/>
          </a:prstGeom>
          <a:noFill/>
          <a:ln w="38100" cap="flat">
            <a:solidFill>
              <a:srgbClr val="EF6419">
                <a:alpha val="80000"/>
              </a:srgbClr>
            </a:solidFill>
            <a:prstDash val="solid"/>
            <a:miter lim="400000"/>
          </a:ln>
          <a:effectLst/>
          <a:sp3d/>
        </p:spPr>
        <p:style>
          <a:lnRef idx="0">
            <a:scrgbClr r="0" g="0" b="0"/>
          </a:lnRef>
          <a:fillRef idx="0">
            <a:scrgbClr r="0" g="0" b="0"/>
          </a:fillRef>
          <a:effectRef idx="0">
            <a:scrgbClr r="0" g="0" b="0"/>
          </a:effectRef>
          <a:fontRef idx="none"/>
        </p:style>
      </p:cxnSp>
      <p:grpSp>
        <p:nvGrpSpPr>
          <p:cNvPr id="122" name="Group 121">
            <a:extLst>
              <a:ext uri="{FF2B5EF4-FFF2-40B4-BE49-F238E27FC236}">
                <a16:creationId xmlns:a16="http://schemas.microsoft.com/office/drawing/2014/main" id="{1EB59BBF-512F-E741-8708-50A6E9CBC145}"/>
              </a:ext>
            </a:extLst>
          </p:cNvPr>
          <p:cNvGrpSpPr/>
          <p:nvPr/>
        </p:nvGrpSpPr>
        <p:grpSpPr>
          <a:xfrm>
            <a:off x="10972799" y="5775722"/>
            <a:ext cx="9216921" cy="882273"/>
            <a:chOff x="7286511" y="8034462"/>
            <a:chExt cx="9216921" cy="918314"/>
          </a:xfrm>
        </p:grpSpPr>
        <p:sp>
          <p:nvSpPr>
            <p:cNvPr id="123" name="Rectangle 122">
              <a:extLst>
                <a:ext uri="{FF2B5EF4-FFF2-40B4-BE49-F238E27FC236}">
                  <a16:creationId xmlns:a16="http://schemas.microsoft.com/office/drawing/2014/main" id="{727D264D-652B-AC4A-8AD6-EFE9267E406E}"/>
                </a:ext>
              </a:extLst>
            </p:cNvPr>
            <p:cNvSpPr/>
            <p:nvPr/>
          </p:nvSpPr>
          <p:spPr>
            <a:xfrm>
              <a:off x="7286511" y="8040988"/>
              <a:ext cx="1976412" cy="911788"/>
            </a:xfrm>
            <a:prstGeom prst="rect">
              <a:avLst/>
            </a:prstGeom>
            <a:solidFill>
              <a:srgbClr val="EF6419"/>
            </a:solidFill>
            <a:ln w="12700">
              <a:miter lim="400000"/>
            </a:ln>
          </p:spPr>
          <p:txBody>
            <a:bodyPr lIns="114300" tIns="114300" rIns="114300" bIns="114300" anchor="ctr"/>
            <a:lstStyle/>
            <a:p>
              <a:pPr defTabSz="1314450"/>
              <a:r>
                <a:rPr lang="en-US" sz="2000" b="0" dirty="0">
                  <a:solidFill>
                    <a:schemeClr val="bg1"/>
                  </a:solidFill>
                  <a:latin typeface="Franklin Gothic Book" panose="020B0503020102020204" pitchFamily="34" charset="0"/>
                  <a:ea typeface="+mn-ea"/>
                  <a:cs typeface="+mn-cs"/>
                  <a:sym typeface="Helvetica Neue Medium"/>
                </a:rPr>
                <a:t>Research &amp; Development</a:t>
              </a:r>
            </a:p>
          </p:txBody>
        </p:sp>
        <p:sp>
          <p:nvSpPr>
            <p:cNvPr id="124" name="Rectangle 123">
              <a:extLst>
                <a:ext uri="{FF2B5EF4-FFF2-40B4-BE49-F238E27FC236}">
                  <a16:creationId xmlns:a16="http://schemas.microsoft.com/office/drawing/2014/main" id="{F11E4B03-59FD-D940-A402-7AAE905710ED}"/>
                </a:ext>
              </a:extLst>
            </p:cNvPr>
            <p:cNvSpPr/>
            <p:nvPr/>
          </p:nvSpPr>
          <p:spPr>
            <a:xfrm>
              <a:off x="9704251" y="8040988"/>
              <a:ext cx="1976412" cy="911788"/>
            </a:xfrm>
            <a:prstGeom prst="rect">
              <a:avLst/>
            </a:prstGeom>
            <a:solidFill>
              <a:srgbClr val="EF6419"/>
            </a:solidFill>
            <a:ln w="12700">
              <a:miter lim="400000"/>
            </a:ln>
          </p:spPr>
          <p:txBody>
            <a:bodyPr lIns="114300" tIns="114300" rIns="114300" bIns="114300" anchor="ctr"/>
            <a:lstStyle/>
            <a:p>
              <a:pPr defTabSz="1314450"/>
              <a:r>
                <a:rPr lang="en-US" sz="2000" b="0" dirty="0">
                  <a:solidFill>
                    <a:schemeClr val="bg1"/>
                  </a:solidFill>
                  <a:latin typeface="Franklin Gothic Book" panose="020B0503020102020204" pitchFamily="34" charset="0"/>
                  <a:ea typeface="+mn-ea"/>
                  <a:cs typeface="+mn-cs"/>
                  <a:sym typeface="Helvetica Neue Medium"/>
                </a:rPr>
                <a:t>FDA Application &amp; Approval </a:t>
              </a:r>
            </a:p>
          </p:txBody>
        </p:sp>
        <p:sp>
          <p:nvSpPr>
            <p:cNvPr id="125" name="Rectangle 124">
              <a:extLst>
                <a:ext uri="{FF2B5EF4-FFF2-40B4-BE49-F238E27FC236}">
                  <a16:creationId xmlns:a16="http://schemas.microsoft.com/office/drawing/2014/main" id="{BC039E45-4865-AE4D-9323-DC08DA988ABF}"/>
                </a:ext>
              </a:extLst>
            </p:cNvPr>
            <p:cNvSpPr/>
            <p:nvPr/>
          </p:nvSpPr>
          <p:spPr>
            <a:xfrm>
              <a:off x="12113517" y="8040724"/>
              <a:ext cx="1976412" cy="911788"/>
            </a:xfrm>
            <a:prstGeom prst="rect">
              <a:avLst/>
            </a:prstGeom>
            <a:solidFill>
              <a:srgbClr val="EF6419"/>
            </a:solidFill>
            <a:ln w="12700">
              <a:miter lim="400000"/>
            </a:ln>
          </p:spPr>
          <p:txBody>
            <a:bodyPr lIns="114300" tIns="114300" rIns="114300" bIns="114300" anchor="ctr"/>
            <a:lstStyle/>
            <a:p>
              <a:pPr defTabSz="1314450"/>
              <a:r>
                <a:rPr lang="en-US" sz="2000" b="0" dirty="0">
                  <a:solidFill>
                    <a:schemeClr val="bg1"/>
                  </a:solidFill>
                  <a:latin typeface="Franklin Gothic Book" panose="020B0503020102020204" pitchFamily="34" charset="0"/>
                  <a:ea typeface="+mn-ea"/>
                  <a:cs typeface="+mn-cs"/>
                  <a:sym typeface="Helvetica Neue Medium"/>
                </a:rPr>
                <a:t>Market Launch</a:t>
              </a:r>
            </a:p>
          </p:txBody>
        </p:sp>
        <p:sp>
          <p:nvSpPr>
            <p:cNvPr id="126" name="Rectangle 125">
              <a:extLst>
                <a:ext uri="{FF2B5EF4-FFF2-40B4-BE49-F238E27FC236}">
                  <a16:creationId xmlns:a16="http://schemas.microsoft.com/office/drawing/2014/main" id="{3D62FAEC-9742-8147-85A3-EC51DB2912A5}"/>
                </a:ext>
              </a:extLst>
            </p:cNvPr>
            <p:cNvSpPr/>
            <p:nvPr/>
          </p:nvSpPr>
          <p:spPr>
            <a:xfrm>
              <a:off x="14527020" y="8034462"/>
              <a:ext cx="1976412" cy="911788"/>
            </a:xfrm>
            <a:prstGeom prst="rect">
              <a:avLst/>
            </a:prstGeom>
            <a:solidFill>
              <a:srgbClr val="EF6419"/>
            </a:solidFill>
            <a:ln w="12700">
              <a:miter lim="400000"/>
            </a:ln>
          </p:spPr>
          <p:txBody>
            <a:bodyPr lIns="114300" tIns="114300" rIns="114300" bIns="114300" anchor="ctr"/>
            <a:lstStyle/>
            <a:p>
              <a:pPr defTabSz="1314450"/>
              <a:r>
                <a:rPr lang="en-US" sz="2000" b="0" dirty="0">
                  <a:solidFill>
                    <a:schemeClr val="bg1"/>
                  </a:solidFill>
                  <a:latin typeface="Franklin Gothic Book" panose="020B0503020102020204" pitchFamily="34" charset="0"/>
                  <a:ea typeface="+mn-ea"/>
                  <a:cs typeface="+mn-cs"/>
                  <a:sym typeface="Helvetica Neue Medium"/>
                </a:rPr>
                <a:t>Financial Reports</a:t>
              </a:r>
            </a:p>
          </p:txBody>
        </p:sp>
      </p:grpSp>
      <p:grpSp>
        <p:nvGrpSpPr>
          <p:cNvPr id="127" name="Group 126">
            <a:extLst>
              <a:ext uri="{FF2B5EF4-FFF2-40B4-BE49-F238E27FC236}">
                <a16:creationId xmlns:a16="http://schemas.microsoft.com/office/drawing/2014/main" id="{46EA3372-409B-3A4D-B3CC-9EB0EF5ADC1D}"/>
              </a:ext>
            </a:extLst>
          </p:cNvPr>
          <p:cNvGrpSpPr/>
          <p:nvPr/>
        </p:nvGrpSpPr>
        <p:grpSpPr>
          <a:xfrm>
            <a:off x="12363291" y="6767264"/>
            <a:ext cx="6007319" cy="824495"/>
            <a:chOff x="2307896" y="9905321"/>
            <a:chExt cx="6007319" cy="858177"/>
          </a:xfrm>
        </p:grpSpPr>
        <p:pic>
          <p:nvPicPr>
            <p:cNvPr id="128" name="Picture 127">
              <a:extLst>
                <a:ext uri="{FF2B5EF4-FFF2-40B4-BE49-F238E27FC236}">
                  <a16:creationId xmlns:a16="http://schemas.microsoft.com/office/drawing/2014/main" id="{31556A35-0359-9145-92EA-462CB29E6CA0}"/>
                </a:ext>
              </a:extLst>
            </p:cNvPr>
            <p:cNvPicPr>
              <a:picLocks noChangeAspect="1"/>
            </p:cNvPicPr>
            <p:nvPr/>
          </p:nvPicPr>
          <p:blipFill rotWithShape="1">
            <a:blip r:embed="rId7"/>
            <a:srcRect l="17605" t="26021" r="17539" b="27355"/>
            <a:stretch/>
          </p:blipFill>
          <p:spPr>
            <a:xfrm>
              <a:off x="6312351" y="9905321"/>
              <a:ext cx="2002864" cy="858177"/>
            </a:xfrm>
            <a:prstGeom prst="rect">
              <a:avLst/>
            </a:prstGeom>
          </p:spPr>
        </p:pic>
        <p:pic>
          <p:nvPicPr>
            <p:cNvPr id="129" name="Picture 128">
              <a:extLst>
                <a:ext uri="{FF2B5EF4-FFF2-40B4-BE49-F238E27FC236}">
                  <a16:creationId xmlns:a16="http://schemas.microsoft.com/office/drawing/2014/main" id="{F05F6DDE-1BDF-7A44-8223-6769AE0727D3}"/>
                </a:ext>
              </a:extLst>
            </p:cNvPr>
            <p:cNvPicPr>
              <a:picLocks noChangeAspect="1"/>
            </p:cNvPicPr>
            <p:nvPr/>
          </p:nvPicPr>
          <p:blipFill>
            <a:blip r:embed="rId8"/>
            <a:stretch>
              <a:fillRect/>
            </a:stretch>
          </p:blipFill>
          <p:spPr>
            <a:xfrm>
              <a:off x="2307896" y="10007536"/>
              <a:ext cx="2938420" cy="696180"/>
            </a:xfrm>
            <a:prstGeom prst="rect">
              <a:avLst/>
            </a:prstGeom>
          </p:spPr>
        </p:pic>
      </p:grpSp>
      <p:grpSp>
        <p:nvGrpSpPr>
          <p:cNvPr id="130" name="Group 129">
            <a:extLst>
              <a:ext uri="{FF2B5EF4-FFF2-40B4-BE49-F238E27FC236}">
                <a16:creationId xmlns:a16="http://schemas.microsoft.com/office/drawing/2014/main" id="{97F183C1-4D9E-0440-AFA1-0CC5C76E2858}"/>
              </a:ext>
            </a:extLst>
          </p:cNvPr>
          <p:cNvGrpSpPr/>
          <p:nvPr/>
        </p:nvGrpSpPr>
        <p:grpSpPr>
          <a:xfrm>
            <a:off x="616699" y="6711730"/>
            <a:ext cx="9865063" cy="1615828"/>
            <a:chOff x="7209509" y="13526231"/>
            <a:chExt cx="9701567" cy="1395374"/>
          </a:xfrm>
        </p:grpSpPr>
        <p:sp>
          <p:nvSpPr>
            <p:cNvPr id="131" name="Subhead - Franklin Gothic Demi - 28">
              <a:extLst>
                <a:ext uri="{FF2B5EF4-FFF2-40B4-BE49-F238E27FC236}">
                  <a16:creationId xmlns:a16="http://schemas.microsoft.com/office/drawing/2014/main" id="{8781F022-832B-0C41-A134-A8FA549A4EC5}"/>
                </a:ext>
              </a:extLst>
            </p:cNvPr>
            <p:cNvSpPr txBox="1"/>
            <p:nvPr/>
          </p:nvSpPr>
          <p:spPr>
            <a:xfrm>
              <a:off x="7209509" y="13526231"/>
              <a:ext cx="9701567" cy="1395374"/>
            </a:xfrm>
            <a:prstGeom prst="rect">
              <a:avLst/>
            </a:prstGeom>
            <a:solidFill>
              <a:srgbClr val="D1E9D7"/>
            </a:solidFill>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1800" b="1" dirty="0">
                  <a:latin typeface="Arial" panose="020B0604020202020204" pitchFamily="34" charset="0"/>
                  <a:cs typeface="Arial" panose="020B0604020202020204" pitchFamily="34" charset="0"/>
                  <a:sym typeface="ITC Franklin Gothic Std"/>
                </a:rPr>
                <a:t>       During the three years 2013 to 2015, did your company introduce:</a:t>
              </a:r>
            </a:p>
            <a:p>
              <a:r>
                <a:rPr lang="en-US" sz="1800" b="1" dirty="0">
                  <a:latin typeface="Arial" panose="020B0604020202020204" pitchFamily="34" charset="0"/>
                  <a:cs typeface="Arial" panose="020B0604020202020204" pitchFamily="34" charset="0"/>
                  <a:sym typeface="ITC Franklin Gothic Std"/>
                </a:rPr>
                <a:t>            </a:t>
              </a:r>
              <a:r>
                <a:rPr lang="en-US" sz="1800" dirty="0">
                  <a:latin typeface="Arial" panose="020B0604020202020204" pitchFamily="34" charset="0"/>
                  <a:cs typeface="Arial" panose="020B0604020202020204" pitchFamily="34" charset="0"/>
                  <a:sym typeface="ITC Franklin Gothic Std"/>
                </a:rPr>
                <a:t>a. New or significantly improved goods (Exclude the simple resale of new </a:t>
              </a:r>
            </a:p>
            <a:p>
              <a:r>
                <a:rPr lang="en-US" sz="1800" dirty="0">
                  <a:latin typeface="Arial" panose="020B0604020202020204" pitchFamily="34" charset="0"/>
                  <a:cs typeface="Arial" panose="020B0604020202020204" pitchFamily="34" charset="0"/>
                  <a:sym typeface="ITC Franklin Gothic Std"/>
                </a:rPr>
                <a:t>                goods purchased from other companies and changes of a solely </a:t>
              </a:r>
            </a:p>
            <a:p>
              <a:r>
                <a:rPr lang="en-US" sz="1800" dirty="0">
                  <a:latin typeface="Arial" panose="020B0604020202020204" pitchFamily="34" charset="0"/>
                  <a:cs typeface="Arial" panose="020B0604020202020204" pitchFamily="34" charset="0"/>
                  <a:sym typeface="ITC Franklin Gothic Std"/>
                </a:rPr>
                <a:t>                aesthetic nature)? … …………………………………………………….... ❑ Yes   ❑ No</a:t>
              </a:r>
            </a:p>
            <a:p>
              <a:r>
                <a:rPr lang="en-US" sz="1800" b="1" dirty="0">
                  <a:latin typeface="Arial" panose="020B0604020202020204" pitchFamily="34" charset="0"/>
                  <a:cs typeface="Arial" panose="020B0604020202020204" pitchFamily="34" charset="0"/>
                  <a:sym typeface="ITC Franklin Gothic Std"/>
                </a:rPr>
                <a:t>            </a:t>
              </a:r>
              <a:r>
                <a:rPr lang="en-US" sz="1800" dirty="0">
                  <a:latin typeface="Arial" panose="020B0604020202020204" pitchFamily="34" charset="0"/>
                  <a:cs typeface="Arial" panose="020B0604020202020204" pitchFamily="34" charset="0"/>
                  <a:sym typeface="ITC Franklin Gothic Std"/>
                </a:rPr>
                <a:t>b. New or significantly improved services? ………………………………… ❑ Yes   ❑ No</a:t>
              </a:r>
            </a:p>
          </p:txBody>
        </p:sp>
        <p:sp>
          <p:nvSpPr>
            <p:cNvPr id="132" name="TextBox 131">
              <a:extLst>
                <a:ext uri="{FF2B5EF4-FFF2-40B4-BE49-F238E27FC236}">
                  <a16:creationId xmlns:a16="http://schemas.microsoft.com/office/drawing/2014/main" id="{3448808C-70F4-564E-B5B8-ACB1ED33D7D6}"/>
                </a:ext>
              </a:extLst>
            </p:cNvPr>
            <p:cNvSpPr txBox="1"/>
            <p:nvPr/>
          </p:nvSpPr>
          <p:spPr>
            <a:xfrm>
              <a:off x="7362848" y="13645008"/>
              <a:ext cx="238253" cy="362133"/>
            </a:xfrm>
            <a:prstGeom prst="rect">
              <a:avLst/>
            </a:prstGeom>
            <a:solidFill>
              <a:srgbClr val="7DCB97"/>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85725" tIns="85725" rIns="85725" bIns="85725" numCol="1" spcCol="38100" rtlCol="0" anchor="ctr">
              <a:spAutoFit/>
            </a:bodyPr>
            <a:lstStyle/>
            <a:p>
              <a:pPr marL="0" marR="0" indent="0" algn="ctr" defTabSz="1971675" rtl="0" fontAlgn="auto" latinLnBrk="0" hangingPunct="0">
                <a:lnSpc>
                  <a:spcPct val="100000"/>
                </a:lnSpc>
                <a:spcBef>
                  <a:spcPts val="0"/>
                </a:spcBef>
                <a:spcAft>
                  <a:spcPts val="0"/>
                </a:spcAft>
                <a:buClrTx/>
                <a:buSzTx/>
                <a:buFontTx/>
                <a:buNone/>
                <a:tabLst/>
              </a:pPr>
              <a:r>
                <a:rPr kumimoji="0" lang="en-US" sz="1600" b="1" i="0" u="none" strike="noStrike" cap="none" spc="0" normalizeH="0" baseline="0" dirty="0">
                  <a:ln>
                    <a:noFill/>
                  </a:ln>
                  <a:solidFill>
                    <a:schemeClr val="bg1"/>
                  </a:solidFill>
                  <a:effectLst/>
                  <a:uFillTx/>
                  <a:latin typeface="Arial" panose="020B0604020202020204" pitchFamily="34" charset="0"/>
                  <a:cs typeface="Arial" panose="020B0604020202020204" pitchFamily="34" charset="0"/>
                  <a:sym typeface="Helvetica Neue"/>
                </a:rPr>
                <a:t>8</a:t>
              </a:r>
            </a:p>
          </p:txBody>
        </p:sp>
      </p:grpSp>
      <p:sp>
        <p:nvSpPr>
          <p:cNvPr id="133" name="Subhead - Franklin Gothic Demi - 28">
            <a:extLst>
              <a:ext uri="{FF2B5EF4-FFF2-40B4-BE49-F238E27FC236}">
                <a16:creationId xmlns:a16="http://schemas.microsoft.com/office/drawing/2014/main" id="{CCF12BF5-E895-824E-A454-EF577DC3ACDF}"/>
              </a:ext>
            </a:extLst>
          </p:cNvPr>
          <p:cNvSpPr txBox="1"/>
          <p:nvPr/>
        </p:nvSpPr>
        <p:spPr>
          <a:xfrm>
            <a:off x="10905745" y="8177006"/>
            <a:ext cx="9995330" cy="1246495"/>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latin typeface="ITC Franklin Gothic Std Book"/>
                <a:sym typeface="Trebuchet MS"/>
              </a:rPr>
              <a:t>• </a:t>
            </a:r>
            <a:r>
              <a:rPr lang="en-US" sz="2200" dirty="0">
                <a:latin typeface="ITC Franklin Gothic Std Book"/>
                <a:sym typeface="ITC Franklin Gothic Std"/>
              </a:rPr>
              <a:t>We use the </a:t>
            </a:r>
            <a:r>
              <a:rPr lang="en-US" sz="2200" i="1" dirty="0">
                <a:solidFill>
                  <a:srgbClr val="C00000"/>
                </a:solidFill>
                <a:latin typeface="ITC Franklin Gothic Std Book"/>
                <a:sym typeface="ITC Franklin Gothic Std"/>
              </a:rPr>
              <a:t>OSLO Manual definition of product innovation</a:t>
            </a:r>
            <a:r>
              <a:rPr lang="en-US" sz="2200" dirty="0">
                <a:latin typeface="ITC Franklin Gothic Std Book"/>
                <a:sym typeface="ITC Franklin Gothic Std"/>
              </a:rPr>
              <a:t>, which requires that: </a:t>
            </a:r>
          </a:p>
          <a:p>
            <a:pPr marL="502920" indent="-342900">
              <a:buFont typeface="Courier New" panose="02070309020205020404" pitchFamily="49" charset="0"/>
              <a:buChar char="o"/>
            </a:pPr>
            <a:r>
              <a:rPr lang="en-US" sz="2200" dirty="0">
                <a:latin typeface="ITC Franklin Gothic Std Book"/>
                <a:sym typeface="ITC Franklin Gothic Std"/>
              </a:rPr>
              <a:t>Product is new or significantly improved</a:t>
            </a:r>
          </a:p>
          <a:p>
            <a:pPr marL="502920" indent="-342900">
              <a:buFont typeface="Courier New" panose="02070309020205020404" pitchFamily="49" charset="0"/>
              <a:buChar char="o"/>
            </a:pPr>
            <a:r>
              <a:rPr lang="en-US" sz="2200" dirty="0">
                <a:latin typeface="ITC Franklin Gothic Std Book"/>
                <a:sym typeface="ITC Franklin Gothic Std"/>
              </a:rPr>
              <a:t>Product is available on the market</a:t>
            </a:r>
          </a:p>
        </p:txBody>
      </p:sp>
      <p:cxnSp>
        <p:nvCxnSpPr>
          <p:cNvPr id="134" name="Straight Connector 133">
            <a:extLst>
              <a:ext uri="{FF2B5EF4-FFF2-40B4-BE49-F238E27FC236}">
                <a16:creationId xmlns:a16="http://schemas.microsoft.com/office/drawing/2014/main" id="{21A90ED6-E281-C645-AD90-464DBFC2F1CC}"/>
              </a:ext>
            </a:extLst>
          </p:cNvPr>
          <p:cNvCxnSpPr>
            <a:cxnSpLocks/>
            <a:stCxn id="125" idx="1"/>
            <a:endCxn id="124" idx="3"/>
          </p:cNvCxnSpPr>
          <p:nvPr/>
        </p:nvCxnSpPr>
        <p:spPr>
          <a:xfrm flipH="1">
            <a:off x="15366951" y="6219740"/>
            <a:ext cx="432854" cy="254"/>
          </a:xfrm>
          <a:prstGeom prst="line">
            <a:avLst/>
          </a:prstGeom>
          <a:noFill/>
          <a:ln w="38100" cap="flat">
            <a:solidFill>
              <a:srgbClr val="EF6419">
                <a:alpha val="80000"/>
              </a:srgbClr>
            </a:solidFill>
            <a:prstDash val="solid"/>
            <a:miter lim="400000"/>
          </a:ln>
          <a:effectLst/>
          <a:sp3d/>
        </p:spPr>
        <p:style>
          <a:lnRef idx="0">
            <a:scrgbClr r="0" g="0" b="0"/>
          </a:lnRef>
          <a:fillRef idx="0">
            <a:scrgbClr r="0" g="0" b="0"/>
          </a:fillRef>
          <a:effectRef idx="0">
            <a:scrgbClr r="0" g="0" b="0"/>
          </a:effectRef>
          <a:fontRef idx="none"/>
        </p:style>
      </p:cxnSp>
      <p:cxnSp>
        <p:nvCxnSpPr>
          <p:cNvPr id="135" name="Straight Connector 134">
            <a:extLst>
              <a:ext uri="{FF2B5EF4-FFF2-40B4-BE49-F238E27FC236}">
                <a16:creationId xmlns:a16="http://schemas.microsoft.com/office/drawing/2014/main" id="{41FE0F6F-945F-3449-902D-3E9D761C65D1}"/>
              </a:ext>
            </a:extLst>
          </p:cNvPr>
          <p:cNvCxnSpPr>
            <a:cxnSpLocks/>
            <a:stCxn id="125" idx="3"/>
            <a:endCxn id="126" idx="1"/>
          </p:cNvCxnSpPr>
          <p:nvPr/>
        </p:nvCxnSpPr>
        <p:spPr>
          <a:xfrm flipV="1">
            <a:off x="17776217" y="6213724"/>
            <a:ext cx="437091" cy="6016"/>
          </a:xfrm>
          <a:prstGeom prst="line">
            <a:avLst/>
          </a:prstGeom>
          <a:noFill/>
          <a:ln w="38100" cap="flat">
            <a:solidFill>
              <a:srgbClr val="EF6419">
                <a:alpha val="80000"/>
              </a:srgbClr>
            </a:solidFill>
            <a:prstDash val="solid"/>
            <a:miter lim="400000"/>
          </a:ln>
          <a:effectLst/>
          <a:sp3d/>
        </p:spPr>
        <p:style>
          <a:lnRef idx="0">
            <a:scrgbClr r="0" g="0" b="0"/>
          </a:lnRef>
          <a:fillRef idx="0">
            <a:scrgbClr r="0" g="0" b="0"/>
          </a:fillRef>
          <a:effectRef idx="0">
            <a:scrgbClr r="0" g="0" b="0"/>
          </a:effectRef>
          <a:fontRef idx="none"/>
        </p:style>
      </p:cxnSp>
      <p:sp>
        <p:nvSpPr>
          <p:cNvPr id="136" name="Reference Text - Franklin Gothic Book - 18">
            <a:extLst>
              <a:ext uri="{FF2B5EF4-FFF2-40B4-BE49-F238E27FC236}">
                <a16:creationId xmlns:a16="http://schemas.microsoft.com/office/drawing/2014/main" id="{614878F0-7152-F34C-BCB3-1DB44660849D}"/>
              </a:ext>
            </a:extLst>
          </p:cNvPr>
          <p:cNvSpPr txBox="1"/>
          <p:nvPr/>
        </p:nvSpPr>
        <p:spPr>
          <a:xfrm>
            <a:off x="616699" y="8271762"/>
            <a:ext cx="10289046" cy="5078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ctr">
            <a:spAutoFit/>
          </a:bodyPr>
          <a:lstStyle>
            <a:lvl1pPr algn="l" defTabSz="1314450">
              <a:defRPr sz="1800" b="0">
                <a:latin typeface="ITC Franklin Gothic Std"/>
                <a:ea typeface="ITC Franklin Gothic Std"/>
                <a:cs typeface="ITC Franklin Gothic Std"/>
                <a:sym typeface="ITC Franklin Gothic Std"/>
              </a:defRPr>
            </a:lvl1pPr>
          </a:lstStyle>
          <a:p>
            <a:r>
              <a:rPr lang="en-US" dirty="0">
                <a:latin typeface="ITC Franklin Gothic Std Book"/>
                <a:cs typeface="ITC Franklin Gothic Std Book"/>
              </a:rPr>
              <a:t>Figure 1. BRDIS survey question on innovation following OSLO manual definition of innovation [1]. </a:t>
            </a:r>
          </a:p>
        </p:txBody>
      </p:sp>
      <p:sp>
        <p:nvSpPr>
          <p:cNvPr id="137" name="Reference Text - Franklin Gothic Book - 18">
            <a:extLst>
              <a:ext uri="{FF2B5EF4-FFF2-40B4-BE49-F238E27FC236}">
                <a16:creationId xmlns:a16="http://schemas.microsoft.com/office/drawing/2014/main" id="{CC6B3E3B-50DA-4C47-ACF0-5933973289A7}"/>
              </a:ext>
            </a:extLst>
          </p:cNvPr>
          <p:cNvSpPr txBox="1"/>
          <p:nvPr/>
        </p:nvSpPr>
        <p:spPr>
          <a:xfrm>
            <a:off x="10905745" y="7519864"/>
            <a:ext cx="10289046" cy="5078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ctr">
            <a:spAutoFit/>
          </a:bodyPr>
          <a:lstStyle>
            <a:lvl1pPr algn="l" defTabSz="1314450">
              <a:defRPr sz="1800" b="0">
                <a:latin typeface="ITC Franklin Gothic Std"/>
                <a:ea typeface="ITC Franklin Gothic Std"/>
                <a:cs typeface="ITC Franklin Gothic Std"/>
                <a:sym typeface="ITC Franklin Gothic Std"/>
              </a:defRPr>
            </a:lvl1pPr>
          </a:lstStyle>
          <a:p>
            <a:r>
              <a:rPr lang="en-US" dirty="0">
                <a:latin typeface="ITC Franklin Gothic Std Book"/>
                <a:cs typeface="ITC Franklin Gothic Std Book"/>
              </a:rPr>
              <a:t>Figure 2. Abstract pipeline representing development of new drugs and medical devices.</a:t>
            </a:r>
          </a:p>
        </p:txBody>
      </p:sp>
      <p:sp>
        <p:nvSpPr>
          <p:cNvPr id="138" name="Subhead - Franklin Gothic Demi - 28">
            <a:extLst>
              <a:ext uri="{FF2B5EF4-FFF2-40B4-BE49-F238E27FC236}">
                <a16:creationId xmlns:a16="http://schemas.microsoft.com/office/drawing/2014/main" id="{8AD0A408-43BC-7C4B-B2B5-D20F5D4624F1}"/>
              </a:ext>
            </a:extLst>
          </p:cNvPr>
          <p:cNvSpPr txBox="1"/>
          <p:nvPr/>
        </p:nvSpPr>
        <p:spPr>
          <a:xfrm>
            <a:off x="698785" y="8716698"/>
            <a:ext cx="9995331" cy="969496"/>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pPr lvl="0">
              <a:spcBef>
                <a:spcPts val="500"/>
              </a:spcBef>
              <a:buClr>
                <a:schemeClr val="dk1"/>
              </a:buClr>
              <a:buSzPts val="1100"/>
            </a:pPr>
            <a:r>
              <a:rPr lang="en-US" sz="2200" dirty="0">
                <a:latin typeface="ITC Franklin Gothic Std Book"/>
                <a:sym typeface="Trebuchet MS"/>
              </a:rPr>
              <a:t>• </a:t>
            </a:r>
            <a:r>
              <a:rPr lang="en-US" sz="2400" dirty="0">
                <a:latin typeface="Barlow Condensed"/>
                <a:ea typeface="Barlow Condensed"/>
                <a:cs typeface="Barlow Condensed"/>
                <a:sym typeface="Barlow Condensed"/>
              </a:rPr>
              <a:t>This project aims to develop machine learning methods to detect mentions of product innovations in </a:t>
            </a:r>
            <a:r>
              <a:rPr lang="en-US" sz="2400" dirty="0">
                <a:solidFill>
                  <a:schemeClr val="dk1"/>
                </a:solidFill>
                <a:latin typeface="Barlow Condensed"/>
                <a:ea typeface="Barlow Condensed"/>
                <a:cs typeface="Barlow Condensed"/>
                <a:sym typeface="Barlow Condensed"/>
              </a:rPr>
              <a:t>news articles. </a:t>
            </a:r>
            <a:endParaRPr lang="en-US" sz="2200" dirty="0">
              <a:latin typeface="ITC Franklin Gothic Std Book"/>
              <a:sym typeface="Trebuchet MS"/>
            </a:endParaRPr>
          </a:p>
        </p:txBody>
      </p:sp>
      <p:sp>
        <p:nvSpPr>
          <p:cNvPr id="139" name="Subhead - Franklin Gothic Demi - 28">
            <a:extLst>
              <a:ext uri="{FF2B5EF4-FFF2-40B4-BE49-F238E27FC236}">
                <a16:creationId xmlns:a16="http://schemas.microsoft.com/office/drawing/2014/main" id="{F8C8B34F-D08B-3346-944A-13108341F5CE}"/>
              </a:ext>
            </a:extLst>
          </p:cNvPr>
          <p:cNvSpPr txBox="1"/>
          <p:nvPr/>
        </p:nvSpPr>
        <p:spPr>
          <a:xfrm>
            <a:off x="10719230" y="4779041"/>
            <a:ext cx="9995331" cy="969496"/>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pPr lvl="0">
              <a:spcBef>
                <a:spcPts val="500"/>
              </a:spcBef>
              <a:buClr>
                <a:schemeClr val="dk1"/>
              </a:buClr>
              <a:buSzPts val="1100"/>
            </a:pPr>
            <a:r>
              <a:rPr lang="en-US" sz="2200" dirty="0">
                <a:latin typeface="ITC Franklin Gothic Std Book"/>
                <a:sym typeface="Trebuchet MS"/>
              </a:rPr>
              <a:t>• </a:t>
            </a:r>
            <a:r>
              <a:rPr lang="en" sz="2400" dirty="0">
                <a:latin typeface="Barlow Condensed"/>
                <a:ea typeface="Barlow Condensed"/>
                <a:cs typeface="Barlow Condensed"/>
                <a:sym typeface="Barlow Condensed"/>
              </a:rPr>
              <a:t>Our current focus is on </a:t>
            </a:r>
            <a:r>
              <a:rPr lang="en" sz="2400" i="1" dirty="0">
                <a:solidFill>
                  <a:srgbClr val="990000"/>
                </a:solidFill>
                <a:latin typeface="Barlow Condensed"/>
                <a:ea typeface="Barlow Condensed"/>
                <a:cs typeface="Barlow Condensed"/>
                <a:sym typeface="Barlow Condensed"/>
              </a:rPr>
              <a:t>Pharmaceutical Drugs and Medical Devices</a:t>
            </a:r>
            <a:r>
              <a:rPr lang="en" sz="2400" dirty="0">
                <a:latin typeface="Barlow Condensed"/>
                <a:ea typeface="Barlow Condensed"/>
                <a:cs typeface="Barlow Condensed"/>
                <a:sym typeface="Barlow Condensed"/>
              </a:rPr>
              <a:t> that are heavily regulated by the </a:t>
            </a:r>
            <a:r>
              <a:rPr lang="en" sz="2400" dirty="0">
                <a:solidFill>
                  <a:srgbClr val="0B5394"/>
                </a:solidFill>
                <a:latin typeface="Barlow Condensed"/>
                <a:ea typeface="Barlow Condensed"/>
                <a:cs typeface="Barlow Condensed"/>
                <a:sym typeface="Barlow Condensed"/>
              </a:rPr>
              <a:t>Food and Drug Administration (FDA)</a:t>
            </a:r>
            <a:r>
              <a:rPr lang="en" sz="2400" dirty="0">
                <a:latin typeface="Barlow Condensed"/>
                <a:ea typeface="Barlow Condensed"/>
                <a:cs typeface="Barlow Condensed"/>
                <a:sym typeface="Barlow Condensed"/>
              </a:rPr>
              <a:t>.</a:t>
            </a:r>
          </a:p>
        </p:txBody>
      </p:sp>
      <p:sp>
        <p:nvSpPr>
          <p:cNvPr id="4" name="Rectangle 3">
            <a:extLst>
              <a:ext uri="{FF2B5EF4-FFF2-40B4-BE49-F238E27FC236}">
                <a16:creationId xmlns:a16="http://schemas.microsoft.com/office/drawing/2014/main" id="{9C17074A-A8A7-2F4E-A1CC-33F868D74A18}"/>
              </a:ext>
            </a:extLst>
          </p:cNvPr>
          <p:cNvSpPr/>
          <p:nvPr/>
        </p:nvSpPr>
        <p:spPr>
          <a:xfrm>
            <a:off x="713654" y="10487847"/>
            <a:ext cx="5719026" cy="2123658"/>
          </a:xfrm>
          <a:prstGeom prst="rect">
            <a:avLst/>
          </a:prstGeom>
        </p:spPr>
        <p:txBody>
          <a:bodyPr wrap="square">
            <a:spAutoFit/>
          </a:bodyPr>
          <a:lstStyle/>
          <a:p>
            <a:r>
              <a:rPr lang="en-US" sz="2200" dirty="0">
                <a:latin typeface="ITC Franklin Gothic Std Book"/>
                <a:sym typeface="Trebuchet MS"/>
              </a:rPr>
              <a:t>• </a:t>
            </a:r>
            <a:r>
              <a:rPr lang="en-US" sz="2200" b="1" dirty="0">
                <a:latin typeface="ITC Franklin Gothic Std Book"/>
                <a:sym typeface="Trebuchet MS"/>
              </a:rPr>
              <a:t>DNA Dataset</a:t>
            </a:r>
            <a:r>
              <a:rPr lang="en-US" sz="2200" dirty="0">
                <a:latin typeface="ITC Franklin Gothic Std Book"/>
                <a:sym typeface="Trebuchet MS"/>
              </a:rPr>
              <a:t>: </a:t>
            </a:r>
            <a:r>
              <a:rPr lang="en-US" sz="2200" dirty="0">
                <a:latin typeface="ITC Franklin Gothic Std Book"/>
                <a:sym typeface="ITC Franklin Gothic Std"/>
              </a:rPr>
              <a:t>We obtain about 2M news articles from Dow Jones about the pharma industry for years 2013-2018.  </a:t>
            </a:r>
          </a:p>
          <a:p>
            <a:r>
              <a:rPr lang="en-US" sz="2200" dirty="0">
                <a:latin typeface="ITC Franklin Gothic Std Book"/>
                <a:sym typeface="Trebuchet MS"/>
              </a:rPr>
              <a:t>• </a:t>
            </a:r>
            <a:r>
              <a:rPr lang="en-US" sz="2200" dirty="0">
                <a:latin typeface="ITC Franklin Gothic Std Book"/>
                <a:sym typeface="ITC Franklin Gothic Std"/>
              </a:rPr>
              <a:t>The dataset contains over 30 variables on these articles, including publisher, subject, company codes, and publication date. </a:t>
            </a:r>
          </a:p>
        </p:txBody>
      </p:sp>
      <p:sp>
        <p:nvSpPr>
          <p:cNvPr id="106" name="Reference Text - Franklin Gothic Book - 18">
            <a:extLst>
              <a:ext uri="{FF2B5EF4-FFF2-40B4-BE49-F238E27FC236}">
                <a16:creationId xmlns:a16="http://schemas.microsoft.com/office/drawing/2014/main" id="{39458D11-0B5F-204B-A393-A32626FE3B89}"/>
              </a:ext>
            </a:extLst>
          </p:cNvPr>
          <p:cNvSpPr txBox="1"/>
          <p:nvPr/>
        </p:nvSpPr>
        <p:spPr>
          <a:xfrm>
            <a:off x="12430814" y="10435013"/>
            <a:ext cx="3974792" cy="784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ctr">
            <a:spAutoFit/>
          </a:bodyPr>
          <a:lstStyle>
            <a:lvl1pPr algn="l" defTabSz="1314450">
              <a:defRPr sz="1800" b="0">
                <a:latin typeface="ITC Franklin Gothic Std"/>
                <a:ea typeface="ITC Franklin Gothic Std"/>
                <a:cs typeface="ITC Franklin Gothic Std"/>
                <a:sym typeface="ITC Franklin Gothic Std"/>
              </a:defRPr>
            </a:lvl1pPr>
          </a:lstStyle>
          <a:p>
            <a:r>
              <a:rPr lang="en-US" dirty="0">
                <a:latin typeface="ITC Franklin Gothic Std Book"/>
                <a:cs typeface="ITC Franklin Gothic Std Book"/>
              </a:rPr>
              <a:t>Figure 4. The network of DNA articles’ company co-mentions in 2015. </a:t>
            </a:r>
          </a:p>
        </p:txBody>
      </p:sp>
      <p:graphicFrame>
        <p:nvGraphicFramePr>
          <p:cNvPr id="140" name="Table 139">
            <a:extLst>
              <a:ext uri="{FF2B5EF4-FFF2-40B4-BE49-F238E27FC236}">
                <a16:creationId xmlns:a16="http://schemas.microsoft.com/office/drawing/2014/main" id="{0F35B5EE-2703-0744-A699-E39A721ED7E5}"/>
              </a:ext>
            </a:extLst>
          </p:cNvPr>
          <p:cNvGraphicFramePr>
            <a:graphicFrameLocks noGrp="1"/>
          </p:cNvGraphicFramePr>
          <p:nvPr>
            <p:extLst>
              <p:ext uri="{D42A27DB-BD31-4B8C-83A1-F6EECF244321}">
                <p14:modId xmlns:p14="http://schemas.microsoft.com/office/powerpoint/2010/main" val="89096804"/>
              </p:ext>
            </p:extLst>
          </p:nvPr>
        </p:nvGraphicFramePr>
        <p:xfrm>
          <a:off x="6145469" y="16825133"/>
          <a:ext cx="14203276" cy="5369566"/>
        </p:xfrm>
        <a:graphic>
          <a:graphicData uri="http://schemas.openxmlformats.org/drawingml/2006/table">
            <a:tbl>
              <a:tblPr/>
              <a:tblGrid>
                <a:gridCol w="2556079">
                  <a:extLst>
                    <a:ext uri="{9D8B030D-6E8A-4147-A177-3AD203B41FA5}">
                      <a16:colId xmlns:a16="http://schemas.microsoft.com/office/drawing/2014/main" val="2715887177"/>
                    </a:ext>
                  </a:extLst>
                </a:gridCol>
                <a:gridCol w="6784449">
                  <a:extLst>
                    <a:ext uri="{9D8B030D-6E8A-4147-A177-3AD203B41FA5}">
                      <a16:colId xmlns:a16="http://schemas.microsoft.com/office/drawing/2014/main" val="1971440878"/>
                    </a:ext>
                  </a:extLst>
                </a:gridCol>
                <a:gridCol w="1546671">
                  <a:extLst>
                    <a:ext uri="{9D8B030D-6E8A-4147-A177-3AD203B41FA5}">
                      <a16:colId xmlns:a16="http://schemas.microsoft.com/office/drawing/2014/main" val="3878215644"/>
                    </a:ext>
                  </a:extLst>
                </a:gridCol>
                <a:gridCol w="980811">
                  <a:extLst>
                    <a:ext uri="{9D8B030D-6E8A-4147-A177-3AD203B41FA5}">
                      <a16:colId xmlns:a16="http://schemas.microsoft.com/office/drawing/2014/main" val="2874983901"/>
                    </a:ext>
                  </a:extLst>
                </a:gridCol>
                <a:gridCol w="1354455">
                  <a:extLst>
                    <a:ext uri="{9D8B030D-6E8A-4147-A177-3AD203B41FA5}">
                      <a16:colId xmlns:a16="http://schemas.microsoft.com/office/drawing/2014/main" val="1198067897"/>
                    </a:ext>
                  </a:extLst>
                </a:gridCol>
                <a:gridCol w="980811">
                  <a:extLst>
                    <a:ext uri="{9D8B030D-6E8A-4147-A177-3AD203B41FA5}">
                      <a16:colId xmlns:a16="http://schemas.microsoft.com/office/drawing/2014/main" val="2071894727"/>
                    </a:ext>
                  </a:extLst>
                </a:gridCol>
              </a:tblGrid>
              <a:tr h="352253">
                <a:tc>
                  <a:txBody>
                    <a:bodyPr/>
                    <a:lstStyle/>
                    <a:p>
                      <a:pPr algn="ctr" rtl="0" fontAlgn="base"/>
                      <a:endParaRPr lang="en-US" sz="2000" b="0" i="0" dirty="0">
                        <a:effectLst/>
                        <a:latin typeface="ITC Franklin Gothic Std Book" panose="020B0504030503020204" pitchFamily="34" charset="77"/>
                      </a:endParaRP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R="0" algn="ctr" rtl="0" fontAlgn="base">
                        <a:lnSpc>
                          <a:spcPct val="100000"/>
                        </a:lnSpc>
                        <a:spcBef>
                          <a:spcPts val="0"/>
                        </a:spcBef>
                        <a:spcAft>
                          <a:spcPts val="0"/>
                        </a:spcAft>
                        <a:buClr>
                          <a:srgbClr val="000000"/>
                        </a:buClr>
                        <a:buFont typeface="Arial"/>
                      </a:pPr>
                      <a:endParaRPr lang="en-US" sz="2000" b="1" i="0" u="none" strike="noStrike" cap="none" dirty="0">
                        <a:solidFill>
                          <a:schemeClr val="tx1"/>
                        </a:solidFill>
                        <a:effectLst/>
                        <a:latin typeface="ITC Franklin Gothic Std Book" panose="020B0504030503020204" pitchFamily="34" charset="77"/>
                        <a:ea typeface="+mn-ea"/>
                        <a:cs typeface="+mn-cs"/>
                        <a:sym typeface="Arial"/>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4">
                  <a:txBody>
                    <a:bodyPr/>
                    <a:lstStyle/>
                    <a:p>
                      <a:pPr algn="ctr" rtl="0" fontAlgn="base"/>
                      <a:r>
                        <a:rPr lang="en-US" sz="2000" b="1" i="0" dirty="0">
                          <a:effectLst/>
                          <a:latin typeface="ITC Franklin Gothic Std Book" panose="020B0504030503020204" pitchFamily="34" charset="77"/>
                        </a:rPr>
                        <a:t>Performance Metrics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rtl="0" fontAlgn="base"/>
                      <a:endParaRPr lang="en-US" sz="2000" b="0" i="0" dirty="0">
                        <a:effectLst/>
                        <a:latin typeface="ITC Franklin Gothic Std Book" panose="020B0504030503020204" pitchFamily="34" charset="77"/>
                      </a:endParaRPr>
                    </a:p>
                  </a:txBody>
                  <a:tcPr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rtl="0" fontAlgn="base"/>
                      <a:endParaRPr lang="en-US" sz="2000" b="0" i="0" dirty="0">
                        <a:effectLst/>
                        <a:latin typeface="ITC Franklin Gothic Std Book" panose="020B0504030503020204" pitchFamily="34" charset="77"/>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rtl="0" fontAlgn="base"/>
                      <a:endParaRPr lang="en-US" sz="2000" b="0" i="0" dirty="0">
                        <a:effectLst/>
                        <a:latin typeface="ITC Franklin Gothic Std Book" panose="020B0504030503020204" pitchFamily="34" charset="77"/>
                      </a:endParaRPr>
                    </a:p>
                  </a:txBody>
                  <a:tcPr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3029134"/>
                  </a:ext>
                </a:extLst>
              </a:tr>
              <a:tr h="352253">
                <a:tc rowSpan="2">
                  <a:txBody>
                    <a:bodyPr/>
                    <a:lstStyle/>
                    <a:p>
                      <a:pPr algn="ctr" rtl="0" fontAlgn="base"/>
                      <a:r>
                        <a:rPr lang="en-US" sz="2000" b="1" i="0" dirty="0">
                          <a:effectLst/>
                          <a:latin typeface="ITC Franklin Gothic Std Book" panose="020B0504030503020204" pitchFamily="34" charset="77"/>
                        </a:rPr>
                        <a:t>Model</a:t>
                      </a:r>
                      <a:endParaRPr lang="en-US" sz="2000" b="0" i="0" dirty="0">
                        <a:effectLst/>
                        <a:latin typeface="ITC Franklin Gothic Std Book" panose="020B0504030503020204" pitchFamily="34" charset="77"/>
                      </a:endParaRPr>
                    </a:p>
                  </a:txBody>
                  <a:tcPr anchor="ctr">
                    <a:lnL w="12700" cap="flat" cmpd="sng" algn="ctr">
                      <a:solidFill>
                        <a:schemeClr val="tx1"/>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marR="0" algn="ctr" rtl="0" fontAlgn="base">
                        <a:lnSpc>
                          <a:spcPct val="100000"/>
                        </a:lnSpc>
                        <a:spcBef>
                          <a:spcPts val="0"/>
                        </a:spcBef>
                        <a:spcAft>
                          <a:spcPts val="0"/>
                        </a:spcAft>
                        <a:buClr>
                          <a:srgbClr val="000000"/>
                        </a:buClr>
                        <a:buFont typeface="Arial"/>
                      </a:pPr>
                      <a:r>
                        <a:rPr lang="en-US" sz="2000" b="1" i="0" u="none" strike="noStrike" cap="none" dirty="0">
                          <a:solidFill>
                            <a:schemeClr val="tx1"/>
                          </a:solidFill>
                          <a:effectLst/>
                          <a:latin typeface="ITC Franklin Gothic Std Book" panose="020B0504030503020204" pitchFamily="34" charset="77"/>
                          <a:ea typeface="+mn-ea"/>
                          <a:cs typeface="+mn-cs"/>
                          <a:sym typeface="Arial"/>
                        </a:rPr>
                        <a:t>Description</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rtl="0" fontAlgn="base"/>
                      <a:r>
                        <a:rPr lang="en-US" sz="2000" b="1" i="0" dirty="0">
                          <a:effectLst/>
                          <a:latin typeface="ITC Franklin Gothic Std Book" panose="020B0504030503020204" pitchFamily="34" charset="77"/>
                        </a:rPr>
                        <a:t>M1: Manual Labeling</a:t>
                      </a:r>
                    </a:p>
                  </a:txBody>
                  <a:tcPr anchor="ctr">
                    <a:lnL w="12700" cap="flat" cmpd="sng" algn="ctr">
                      <a:solidFill>
                        <a:schemeClr val="tx1"/>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rtl="0" fontAlgn="base"/>
                      <a:endParaRPr lang="en-US" sz="2000" b="0" i="0" dirty="0">
                        <a:effectLst/>
                        <a:latin typeface="ITC Franklin Gothic Std Book" panose="020B0504030503020204" pitchFamily="34" charset="77"/>
                      </a:endParaRPr>
                    </a:p>
                  </a:txBody>
                  <a:tcPr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rtl="0" fontAlgn="base"/>
                      <a:r>
                        <a:rPr lang="en-US" sz="2000" b="1" i="0" dirty="0">
                          <a:effectLst/>
                          <a:latin typeface="ITC Franklin Gothic Std Book" panose="020B0504030503020204" pitchFamily="34" charset="77"/>
                        </a:rPr>
                        <a:t>M2: DNA Labeling</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rtl="0" fontAlgn="base"/>
                      <a:endParaRPr lang="en-US" sz="2000" b="0" i="0" dirty="0">
                        <a:effectLst/>
                        <a:latin typeface="ITC Franklin Gothic Std Book" panose="020B0504030503020204" pitchFamily="34" charset="77"/>
                      </a:endParaRPr>
                    </a:p>
                  </a:txBody>
                  <a:tcPr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64068620"/>
                  </a:ext>
                </a:extLst>
              </a:tr>
              <a:tr h="352253">
                <a:tc vMerge="1">
                  <a:txBody>
                    <a:bodyPr/>
                    <a:lstStyle/>
                    <a:p>
                      <a:pPr algn="ctr" rtl="0" fontAlgn="base"/>
                      <a:endParaRPr lang="en-US" sz="2000" b="0" i="0" dirty="0">
                        <a:effectLst/>
                        <a:latin typeface="ITC Franklin Gothic Std Book" panose="020B0504030503020204" pitchFamily="34" charset="77"/>
                      </a:endParaRPr>
                    </a:p>
                  </a:txBody>
                  <a:tcPr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vMerge="1">
                  <a:txBody>
                    <a:bodyPr/>
                    <a:lstStyle/>
                    <a:p>
                      <a:pPr marR="0" algn="ctr" rtl="0" fontAlgn="base">
                        <a:lnSpc>
                          <a:spcPct val="100000"/>
                        </a:lnSpc>
                        <a:spcBef>
                          <a:spcPts val="0"/>
                        </a:spcBef>
                        <a:spcAft>
                          <a:spcPts val="0"/>
                        </a:spcAft>
                        <a:buClr>
                          <a:srgbClr val="000000"/>
                        </a:buClr>
                        <a:buFont typeface="Arial"/>
                      </a:pPr>
                      <a:endParaRPr lang="en-US" sz="2000" b="1" i="0" u="none" strike="noStrike" cap="none" dirty="0">
                        <a:solidFill>
                          <a:schemeClr val="tx1"/>
                        </a:solidFill>
                        <a:effectLst/>
                        <a:latin typeface="ITC Franklin Gothic Std Book" panose="020B0504030503020204" pitchFamily="34" charset="77"/>
                        <a:ea typeface="+mn-ea"/>
                        <a:cs typeface="+mn-cs"/>
                        <a:sym typeface="Aria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ase"/>
                      <a:r>
                        <a:rPr lang="en-US" sz="2000" b="1" i="0" dirty="0">
                          <a:effectLst/>
                          <a:latin typeface="ITC Franklin Gothic Std Book" panose="020B0504030503020204" pitchFamily="34" charset="77"/>
                        </a:rPr>
                        <a:t>Accuracy</a:t>
                      </a:r>
                      <a:r>
                        <a:rPr lang="en-US" sz="2000" b="0" i="0" dirty="0">
                          <a:effectLst/>
                          <a:latin typeface="ITC Franklin Gothic Std Book" panose="020B0504030503020204" pitchFamily="34" charset="77"/>
                        </a:rPr>
                        <a:t> </a:t>
                      </a:r>
                    </a:p>
                  </a:txBody>
                  <a:tcPr anchor="ctr">
                    <a:lnL w="12700" cap="flat" cmpd="sng" algn="ctr">
                      <a:solidFill>
                        <a:schemeClr val="tx1"/>
                      </a:solidFill>
                      <a:prstDash val="solid"/>
                      <a:round/>
                      <a:headEnd type="none" w="med" len="med"/>
                      <a:tailEnd type="none" w="med" len="med"/>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ase"/>
                      <a:r>
                        <a:rPr lang="en-US" sz="2000" b="1" i="0" dirty="0">
                          <a:effectLst/>
                          <a:latin typeface="ITC Franklin Gothic Std Book" panose="020B0504030503020204" pitchFamily="34" charset="77"/>
                        </a:rPr>
                        <a:t>AUC</a:t>
                      </a:r>
                      <a:r>
                        <a:rPr lang="en-US" sz="2000" b="0" i="0" dirty="0">
                          <a:effectLst/>
                          <a:latin typeface="ITC Franklin Gothic Std Book" panose="020B0504030503020204" pitchFamily="34" charset="77"/>
                        </a:rPr>
                        <a:t> </a:t>
                      </a:r>
                    </a:p>
                  </a:txBody>
                  <a:tcPr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ase"/>
                      <a:r>
                        <a:rPr lang="en-US" sz="2000" b="1" i="0" dirty="0">
                          <a:effectLst/>
                          <a:latin typeface="ITC Franklin Gothic Std Book" panose="020B0504030503020204" pitchFamily="34" charset="77"/>
                        </a:rPr>
                        <a:t>Accuracy</a:t>
                      </a:r>
                      <a:r>
                        <a:rPr lang="en-US" sz="2000" b="0" i="0" dirty="0">
                          <a:effectLst/>
                          <a:latin typeface="ITC Franklin Gothic Std Book" panose="020B0504030503020204" pitchFamily="34" charset="77"/>
                        </a:rPr>
                        <a:t>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ase"/>
                      <a:r>
                        <a:rPr lang="en-US" sz="2000" b="1" i="0" dirty="0">
                          <a:effectLst/>
                          <a:latin typeface="ITC Franklin Gothic Std Book" panose="020B0504030503020204" pitchFamily="34" charset="77"/>
                        </a:rPr>
                        <a:t>AUC</a:t>
                      </a:r>
                      <a:r>
                        <a:rPr lang="en-US" sz="2000" b="0" i="0" dirty="0">
                          <a:effectLst/>
                          <a:latin typeface="ITC Franklin Gothic Std Book" panose="020B0504030503020204" pitchFamily="34" charset="77"/>
                        </a:rPr>
                        <a:t> </a:t>
                      </a:r>
                    </a:p>
                  </a:txBody>
                  <a:tcPr anchor="ctr">
                    <a:lnL>
                      <a:noFill/>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8310626"/>
                  </a:ext>
                </a:extLst>
              </a:tr>
              <a:tr h="703583">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i="1" dirty="0">
                          <a:latin typeface="ITC Franklin Gothic Std Book"/>
                          <a:sym typeface="ITC Franklin Gothic Std"/>
                        </a:rPr>
                        <a:t>Latent Dirichlet Allocation (LDA)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dirty="0">
                          <a:latin typeface="ITC Franklin Gothic Std Book"/>
                          <a:sym typeface="ITC Franklin Gothic Std"/>
                        </a:rPr>
                        <a:t>A bag-of-words model used for topic modeling [2]</a:t>
                      </a:r>
                      <a:endParaRPr lang="en-US" sz="2000" i="1" dirty="0">
                        <a:latin typeface="ITC Franklin Gothic Std Book"/>
                        <a:sym typeface="ITC Franklin Gothic Std"/>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ase"/>
                      <a:r>
                        <a:rPr lang="en-US" sz="1900" b="0" i="0" dirty="0">
                          <a:effectLst/>
                          <a:latin typeface="ITC Franklin Gothic Std Book" panose="020B0504030503020204" pitchFamily="34" charset="77"/>
                        </a:rPr>
                        <a:t>0.76</a:t>
                      </a:r>
                      <a:r>
                        <a:rPr lang="en-US" sz="1900" b="0" i="0" dirty="0">
                          <a:solidFill>
                            <a:schemeClr val="bg1"/>
                          </a:solidFill>
                          <a:effectLst/>
                          <a:latin typeface="ITC Franklin Gothic Std Book" panose="020B0504030503020204" pitchFamily="34" charset="77"/>
                        </a:rPr>
                        <a:t>.</a:t>
                      </a:r>
                      <a:r>
                        <a:rPr lang="en-US" sz="1900" b="0" i="0" dirty="0">
                          <a:effectLst/>
                          <a:latin typeface="ITC Franklin Gothic Std Book" panose="020B0504030503020204" pitchFamily="34" charset="77"/>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29804"/>
                      </a:srgbClr>
                    </a:solidFill>
                  </a:tcPr>
                </a:tc>
                <a:tc>
                  <a:txBody>
                    <a:bodyPr/>
                    <a:lstStyle/>
                    <a:p>
                      <a:pPr algn="ctr" rtl="0" fontAlgn="base"/>
                      <a:r>
                        <a:rPr lang="en-US" sz="1900" b="0" i="0" dirty="0">
                          <a:effectLst/>
                          <a:latin typeface="ITC Franklin Gothic Std Book" panose="020B0504030503020204" pitchFamily="34" charset="77"/>
                        </a:rPr>
                        <a:t>0.78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50196"/>
                      </a:srgbClr>
                    </a:solidFill>
                  </a:tcPr>
                </a:tc>
                <a:tc>
                  <a:txBody>
                    <a:bodyPr/>
                    <a:lstStyle/>
                    <a:p>
                      <a:pPr algn="ctr" rtl="0" fontAlgn="base"/>
                      <a:r>
                        <a:rPr lang="en-US" sz="1900" b="0" i="0" dirty="0">
                          <a:effectLst/>
                          <a:latin typeface="ITC Franklin Gothic Std Book" panose="020B0504030503020204" pitchFamily="34" charset="77"/>
                        </a:rPr>
                        <a:t>0.54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20000"/>
                      </a:srgbClr>
                    </a:solidFill>
                  </a:tcPr>
                </a:tc>
                <a:tc>
                  <a:txBody>
                    <a:bodyPr/>
                    <a:lstStyle/>
                    <a:p>
                      <a:pPr algn="ctr" rtl="0" fontAlgn="base"/>
                      <a:r>
                        <a:rPr lang="en-US" sz="1900" b="0" i="0" dirty="0">
                          <a:effectLst/>
                          <a:latin typeface="ITC Franklin Gothic Std Book" panose="020B0504030503020204" pitchFamily="34" charset="77"/>
                        </a:rPr>
                        <a:t>0.52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20000"/>
                      </a:srgbClr>
                    </a:solidFill>
                  </a:tcPr>
                </a:tc>
                <a:extLst>
                  <a:ext uri="{0D108BD9-81ED-4DB2-BD59-A6C34878D82A}">
                    <a16:rowId xmlns:a16="http://schemas.microsoft.com/office/drawing/2014/main" val="2044571607"/>
                  </a:ext>
                </a:extLst>
              </a:tr>
              <a:tr h="1065990">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i="1" dirty="0">
                          <a:latin typeface="ITC Franklin Gothic Std Book"/>
                          <a:sym typeface="ITC Franklin Gothic Std"/>
                        </a:rPr>
                        <a:t>Neural Networks (NN)</a:t>
                      </a:r>
                      <a:endParaRPr lang="en-US" sz="2000" dirty="0">
                        <a:latin typeface="ITC Franklin Gothic Std Book"/>
                        <a:sym typeface="ITC Franklin Gothic Std"/>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dirty="0">
                          <a:latin typeface="ITC Franklin Gothic Std Book"/>
                          <a:sym typeface="ITC Franklin Gothic Std"/>
                        </a:rPr>
                        <a:t>Represents data as computationally-weighted nodes organized into layers where learning occurs to build probabilistic edges. Pre-trained using Google AI’s Bidirectional Encoder Representational Transformers (BERT) [3,4]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ase"/>
                      <a:r>
                        <a:rPr lang="en-US" sz="1900" b="0" i="0" u="none" strike="noStrike" cap="none" spc="0" baseline="0" dirty="0">
                          <a:solidFill>
                            <a:schemeClr val="tx1"/>
                          </a:solidFill>
                          <a:effectLst/>
                          <a:uFillTx/>
                          <a:latin typeface="ITC Franklin Gothic Std Book" panose="020B0504030503020204" pitchFamily="34" charset="77"/>
                          <a:ea typeface="+mn-ea"/>
                          <a:cs typeface="+mn-cs"/>
                          <a:sym typeface="Helvetica Neue Thin"/>
                        </a:rPr>
                        <a:t>0.76</a:t>
                      </a:r>
                      <a:r>
                        <a:rPr lang="en-US" sz="1900" b="0" i="0" dirty="0">
                          <a:solidFill>
                            <a:schemeClr val="tx1"/>
                          </a:solidFill>
                          <a:effectLst/>
                          <a:latin typeface="ITC Franklin Gothic Std Book" panose="020B0504030503020204" pitchFamily="34" charset="77"/>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29804"/>
                      </a:srgbClr>
                    </a:solidFill>
                  </a:tcPr>
                </a:tc>
                <a:tc>
                  <a:txBody>
                    <a:bodyPr/>
                    <a:lstStyle/>
                    <a:p>
                      <a:pPr algn="ctr" rtl="0" fontAlgn="base"/>
                      <a:r>
                        <a:rPr lang="en-US" sz="1900" b="0" i="0" dirty="0">
                          <a:solidFill>
                            <a:schemeClr val="tx1"/>
                          </a:solidFill>
                          <a:effectLst/>
                          <a:latin typeface="ITC Franklin Gothic Std Book" panose="020B0504030503020204" pitchFamily="34" charset="77"/>
                        </a:rPr>
                        <a:t>0.84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76863"/>
                      </a:srgbClr>
                    </a:solidFill>
                  </a:tcPr>
                </a:tc>
                <a:tc>
                  <a:txBody>
                    <a:bodyPr/>
                    <a:lstStyle/>
                    <a:p>
                      <a:pPr algn="ctr" rtl="0" fontAlgn="base"/>
                      <a:r>
                        <a:rPr lang="en-US" sz="1900" b="0" i="0" dirty="0">
                          <a:solidFill>
                            <a:schemeClr val="tx1"/>
                          </a:solidFill>
                          <a:effectLst/>
                          <a:latin typeface="ITC Franklin Gothic Std Book" panose="020B0504030503020204" pitchFamily="34" charset="77"/>
                        </a:rPr>
                        <a:t>0.85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80000"/>
                      </a:srgbClr>
                    </a:solidFill>
                  </a:tcPr>
                </a:tc>
                <a:tc>
                  <a:txBody>
                    <a:bodyPr/>
                    <a:lstStyle/>
                    <a:p>
                      <a:pPr algn="ctr" rtl="0" fontAlgn="base"/>
                      <a:r>
                        <a:rPr lang="en-US" sz="1900" b="0" i="0" dirty="0">
                          <a:solidFill>
                            <a:schemeClr val="tx1"/>
                          </a:solidFill>
                          <a:effectLst/>
                          <a:latin typeface="ITC Franklin Gothic Std Book" panose="020B0504030503020204" pitchFamily="34" charset="77"/>
                        </a:rPr>
                        <a:t>0.95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89804"/>
                      </a:srgbClr>
                    </a:solidFill>
                  </a:tcPr>
                </a:tc>
                <a:extLst>
                  <a:ext uri="{0D108BD9-81ED-4DB2-BD59-A6C34878D82A}">
                    <a16:rowId xmlns:a16="http://schemas.microsoft.com/office/drawing/2014/main" val="1841505991"/>
                  </a:ext>
                </a:extLst>
              </a:tr>
              <a:tr h="703583">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i="1" dirty="0">
                          <a:latin typeface="ITC Franklin Gothic Std Book"/>
                          <a:sym typeface="ITC Franklin Gothic Std"/>
                        </a:rPr>
                        <a:t>Penalized Generalized Linear Model (P-GLM)</a:t>
                      </a:r>
                      <a:endParaRPr lang="en-US" sz="2000" dirty="0">
                        <a:latin typeface="ITC Franklin Gothic Std Book"/>
                        <a:sym typeface="ITC Franklin Gothic Std"/>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dirty="0">
                          <a:latin typeface="ITC Franklin Gothic Std Book"/>
                          <a:sym typeface="ITC Franklin Gothic Std"/>
                        </a:rPr>
                        <a:t>Penalized logistic regression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ase"/>
                      <a:r>
                        <a:rPr lang="en-US" sz="1900" b="0" i="0" dirty="0">
                          <a:effectLst/>
                          <a:latin typeface="ITC Franklin Gothic Std Book" panose="020B0504030503020204" pitchFamily="34" charset="77"/>
                        </a:rPr>
                        <a:t>0.77 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40000"/>
                      </a:srgbClr>
                    </a:solidFill>
                  </a:tcPr>
                </a:tc>
                <a:tc>
                  <a:txBody>
                    <a:bodyPr/>
                    <a:lstStyle/>
                    <a:p>
                      <a:pPr algn="ctr" rtl="0" fontAlgn="base"/>
                      <a:r>
                        <a:rPr lang="en-US" sz="1900" b="0" i="0" dirty="0">
                          <a:effectLst/>
                          <a:latin typeface="ITC Franklin Gothic Std Book" panose="020B0504030503020204" pitchFamily="34" charset="77"/>
                        </a:rPr>
                        <a:t>0.78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50196"/>
                      </a:srgbClr>
                    </a:solidFill>
                  </a:tcPr>
                </a:tc>
                <a:tc>
                  <a:txBody>
                    <a:bodyPr/>
                    <a:lstStyle/>
                    <a:p>
                      <a:pPr algn="ctr" rtl="0" fontAlgn="base"/>
                      <a:r>
                        <a:rPr lang="en-US" sz="1900" b="0" i="0" dirty="0">
                          <a:effectLst/>
                          <a:latin typeface="ITC Franklin Gothic Std Book" panose="020B0504030503020204" pitchFamily="34" charset="77"/>
                        </a:rPr>
                        <a:t>0.66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40000"/>
                      </a:srgbClr>
                    </a:solidFill>
                  </a:tcPr>
                </a:tc>
                <a:tc>
                  <a:txBody>
                    <a:bodyPr/>
                    <a:lstStyle/>
                    <a:p>
                      <a:pPr algn="ctr" rtl="0" fontAlgn="base"/>
                      <a:r>
                        <a:rPr lang="en-US" sz="1900" b="0" i="0" dirty="0">
                          <a:effectLst/>
                          <a:latin typeface="ITC Franklin Gothic Std Book" panose="020B0504030503020204" pitchFamily="34" charset="77"/>
                        </a:rPr>
                        <a:t>0.78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50196"/>
                      </a:srgbClr>
                    </a:solidFill>
                  </a:tcPr>
                </a:tc>
                <a:extLst>
                  <a:ext uri="{0D108BD9-81ED-4DB2-BD59-A6C34878D82A}">
                    <a16:rowId xmlns:a16="http://schemas.microsoft.com/office/drawing/2014/main" val="1864411569"/>
                  </a:ext>
                </a:extLst>
              </a:tr>
              <a:tr h="759457">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i="1" dirty="0">
                          <a:latin typeface="ITC Franklin Gothic Std Book"/>
                          <a:sym typeface="ITC Franklin Gothic Std"/>
                        </a:rPr>
                        <a:t>Random Forest (RF)</a:t>
                      </a:r>
                      <a:endParaRPr lang="en-US" sz="2000" dirty="0">
                        <a:latin typeface="ITC Franklin Gothic Std Book"/>
                        <a:sym typeface="ITC Franklin Gothic Std"/>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dirty="0">
                          <a:latin typeface="ITC Franklin Gothic Std Book"/>
                          <a:sym typeface="ITC Franklin Gothic Std"/>
                        </a:rPr>
                        <a:t>Averages results of a bootstrapped ‘forest’ of independent decision trees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ase"/>
                      <a:r>
                        <a:rPr lang="en-US" sz="1900" b="0" i="0" dirty="0">
                          <a:effectLst/>
                          <a:latin typeface="ITC Franklin Gothic Std Book" panose="020B0504030503020204" pitchFamily="34" charset="77"/>
                        </a:rPr>
                        <a:t>0.78 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50196"/>
                      </a:srgbClr>
                    </a:solidFill>
                  </a:tcPr>
                </a:tc>
                <a:tc>
                  <a:txBody>
                    <a:bodyPr/>
                    <a:lstStyle/>
                    <a:p>
                      <a:pPr algn="ctr" rtl="0" fontAlgn="base"/>
                      <a:r>
                        <a:rPr lang="en-US" sz="1900" b="0" i="0" dirty="0">
                          <a:effectLst/>
                          <a:latin typeface="ITC Franklin Gothic Std Book" panose="020B0504030503020204" pitchFamily="34" charset="77"/>
                        </a:rPr>
                        <a:t>0.70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29804"/>
                      </a:srgbClr>
                    </a:solidFill>
                  </a:tcPr>
                </a:tc>
                <a:tc>
                  <a:txBody>
                    <a:bodyPr/>
                    <a:lstStyle/>
                    <a:p>
                      <a:pPr algn="ctr" rtl="0" fontAlgn="base"/>
                      <a:r>
                        <a:rPr lang="en-US" sz="1900" b="0" i="0" dirty="0">
                          <a:effectLst/>
                          <a:latin typeface="ITC Franklin Gothic Std Book" panose="020B0504030503020204" pitchFamily="34" charset="77"/>
                        </a:rPr>
                        <a:t>0.81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74902"/>
                      </a:srgbClr>
                    </a:solidFill>
                  </a:tcPr>
                </a:tc>
                <a:tc>
                  <a:txBody>
                    <a:bodyPr/>
                    <a:lstStyle/>
                    <a:p>
                      <a:pPr algn="ctr"/>
                      <a:r>
                        <a:rPr kumimoji="0" lang="en-US" sz="1900" b="0" i="0" u="none" strike="noStrike" kern="0" cap="none" spc="0" normalizeH="0" baseline="0" noProof="0" dirty="0">
                          <a:ln>
                            <a:noFill/>
                          </a:ln>
                          <a:solidFill>
                            <a:srgbClr val="000000"/>
                          </a:solidFill>
                          <a:effectLst/>
                          <a:uLnTx/>
                          <a:uFillTx/>
                          <a:latin typeface="ITC Franklin Gothic Std Book" panose="020B0504030503020204" pitchFamily="34" charset="77"/>
                          <a:ea typeface="+mn-ea"/>
                          <a:cs typeface="+mn-cs"/>
                          <a:sym typeface="Arial"/>
                        </a:rPr>
                        <a:t>0.85</a:t>
                      </a:r>
                      <a:endParaRPr 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80000"/>
                      </a:srgbClr>
                    </a:solidFill>
                  </a:tcPr>
                </a:tc>
                <a:extLst>
                  <a:ext uri="{0D108BD9-81ED-4DB2-BD59-A6C34878D82A}">
                    <a16:rowId xmlns:a16="http://schemas.microsoft.com/office/drawing/2014/main" val="3327121947"/>
                  </a:ext>
                </a:extLst>
              </a:tr>
              <a:tr h="703583">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i="1" dirty="0">
                          <a:latin typeface="ITC Franklin Gothic Std Book"/>
                          <a:sym typeface="ITC Franklin Gothic Std"/>
                        </a:rPr>
                        <a:t>Gradient Boosting Machines (GBM)</a:t>
                      </a:r>
                      <a:endParaRPr lang="en-US" sz="2000" dirty="0">
                        <a:latin typeface="ITC Franklin Gothic Std Book"/>
                        <a:sym typeface="ITC Franklin Gothic Std"/>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base" latinLnBrk="0" hangingPunct="1">
                        <a:lnSpc>
                          <a:spcPct val="100000"/>
                        </a:lnSpc>
                        <a:spcBef>
                          <a:spcPts val="0"/>
                        </a:spcBef>
                        <a:spcAft>
                          <a:spcPts val="0"/>
                        </a:spcAft>
                        <a:buClr>
                          <a:srgbClr val="000000"/>
                        </a:buClr>
                        <a:buSzTx/>
                        <a:buFont typeface="Arial"/>
                        <a:buNone/>
                        <a:tabLst/>
                        <a:defRPr/>
                      </a:pPr>
                      <a:r>
                        <a:rPr lang="en-US" sz="2000" dirty="0">
                          <a:latin typeface="ITC Franklin Gothic Std Book"/>
                          <a:sym typeface="ITC Franklin Gothic Std"/>
                        </a:rPr>
                        <a:t>A random forest where trees in succession learn from other trees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ase"/>
                      <a:r>
                        <a:rPr lang="en-US" sz="1900" b="0" i="0" dirty="0">
                          <a:solidFill>
                            <a:schemeClr val="tx1"/>
                          </a:solidFill>
                          <a:effectLst/>
                          <a:latin typeface="ITC Franklin Gothic Std Book" panose="020B0504030503020204" pitchFamily="34" charset="77"/>
                        </a:rPr>
                        <a:t>0.82 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69804"/>
                      </a:srgbClr>
                    </a:solidFill>
                  </a:tcPr>
                </a:tc>
                <a:tc>
                  <a:txBody>
                    <a:bodyPr/>
                    <a:lstStyle/>
                    <a:p>
                      <a:pPr algn="ctr" rtl="0" fontAlgn="base"/>
                      <a:r>
                        <a:rPr lang="en-US" sz="1900" b="0" i="0" dirty="0">
                          <a:solidFill>
                            <a:schemeClr val="tx1"/>
                          </a:solidFill>
                          <a:effectLst/>
                          <a:latin typeface="ITC Franklin Gothic Std Book" panose="020B0504030503020204" pitchFamily="34" charset="77"/>
                        </a:rPr>
                        <a:t>0.79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60000"/>
                      </a:srgbClr>
                    </a:solidFill>
                  </a:tcPr>
                </a:tc>
                <a:tc>
                  <a:txBody>
                    <a:bodyPr/>
                    <a:lstStyle/>
                    <a:p>
                      <a:pPr algn="ctr" rtl="0" fontAlgn="base"/>
                      <a:r>
                        <a:rPr lang="en-US" sz="1900" b="0" i="0" dirty="0">
                          <a:solidFill>
                            <a:schemeClr val="tx1"/>
                          </a:solidFill>
                          <a:effectLst/>
                          <a:latin typeface="ITC Franklin Gothic Std Book" panose="020B0504030503020204" pitchFamily="34" charset="77"/>
                        </a:rPr>
                        <a:t>0.76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60000"/>
                      </a:srgbClr>
                    </a:solidFill>
                  </a:tcPr>
                </a:tc>
                <a:tc>
                  <a:txBody>
                    <a:bodyPr/>
                    <a:lstStyle/>
                    <a:p>
                      <a:pPr algn="ctr" rtl="0" fontAlgn="base"/>
                      <a:r>
                        <a:rPr lang="en-US" sz="1900" b="0" i="0" dirty="0">
                          <a:solidFill>
                            <a:schemeClr val="tx1"/>
                          </a:solidFill>
                          <a:effectLst/>
                          <a:latin typeface="ITC Franklin Gothic Std Book" panose="020B0504030503020204" pitchFamily="34" charset="77"/>
                        </a:rPr>
                        <a:t>0.85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EF6419">
                        <a:alpha val="80000"/>
                      </a:srgbClr>
                    </a:solidFill>
                  </a:tcPr>
                </a:tc>
                <a:extLst>
                  <a:ext uri="{0D108BD9-81ED-4DB2-BD59-A6C34878D82A}">
                    <a16:rowId xmlns:a16="http://schemas.microsoft.com/office/drawing/2014/main" val="1216546747"/>
                  </a:ext>
                </a:extLst>
              </a:tr>
            </a:tbl>
          </a:graphicData>
        </a:graphic>
      </p:graphicFrame>
      <p:sp>
        <p:nvSpPr>
          <p:cNvPr id="141" name="Subhead - Franklin Gothic Demi - 28">
            <a:extLst>
              <a:ext uri="{FF2B5EF4-FFF2-40B4-BE49-F238E27FC236}">
                <a16:creationId xmlns:a16="http://schemas.microsoft.com/office/drawing/2014/main" id="{C4162189-850A-404C-BB1E-7733EA38BEF7}"/>
              </a:ext>
            </a:extLst>
          </p:cNvPr>
          <p:cNvSpPr txBox="1"/>
          <p:nvPr/>
        </p:nvSpPr>
        <p:spPr>
          <a:xfrm>
            <a:off x="649451" y="16780850"/>
            <a:ext cx="4941576" cy="11187678"/>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latin typeface="ITC Franklin Gothic Std Book"/>
                <a:sym typeface="ITC Franklin Gothic Std"/>
              </a:rPr>
              <a:t>Our research method is outlined below:</a:t>
            </a:r>
          </a:p>
          <a:p>
            <a:pPr marL="457200" indent="-457200">
              <a:buFont typeface="+mj-lt"/>
              <a:buAutoNum type="arabicPeriod"/>
            </a:pPr>
            <a:r>
              <a:rPr lang="en-US" sz="2200" dirty="0">
                <a:latin typeface="ITC Franklin Gothic Std Book"/>
                <a:sym typeface="ITC Franklin Gothic Std"/>
              </a:rPr>
              <a:t>Text processing</a:t>
            </a:r>
          </a:p>
          <a:p>
            <a:pPr marL="749300" lvl="1" indent="-346075">
              <a:buFont typeface="Courier New" panose="02070309020205020404" pitchFamily="49" charset="0"/>
              <a:buChar char="o"/>
            </a:pPr>
            <a:r>
              <a:rPr lang="en-US" sz="2200" dirty="0">
                <a:latin typeface="ITC Franklin Gothic Std Book"/>
                <a:sym typeface="ITC Franklin Gothic Std"/>
              </a:rPr>
              <a:t>Bag of Words (BoW): Creating a document-term matrix with word frequencies</a:t>
            </a:r>
          </a:p>
          <a:p>
            <a:pPr marL="457200" indent="-457200">
              <a:buFont typeface="+mj-lt"/>
              <a:buAutoNum type="arabicPeriod"/>
            </a:pPr>
            <a:r>
              <a:rPr lang="en-US" sz="2200" dirty="0">
                <a:latin typeface="ITC Franklin Gothic Std Book"/>
                <a:sym typeface="ITC Franklin Gothic Std"/>
              </a:rPr>
              <a:t>Feature selection to reduce dimension: Least Absolute Shrinkage and Selection Operator (LASSO) applied to P-GLM, RF, GBM</a:t>
            </a:r>
          </a:p>
          <a:p>
            <a:pPr marL="457200" indent="-457200">
              <a:buFont typeface="+mj-lt"/>
              <a:buAutoNum type="arabicPeriod"/>
            </a:pPr>
            <a:r>
              <a:rPr lang="en-US" sz="2200" dirty="0">
                <a:latin typeface="ITC Franklin Gothic Std Book"/>
                <a:sym typeface="ITC Franklin Gothic Std"/>
              </a:rPr>
              <a:t>Model training using two labeling methods:</a:t>
            </a:r>
          </a:p>
          <a:p>
            <a:pPr marL="690372" lvl="1" indent="-342900">
              <a:buFont typeface="Courier New" panose="02070309020205020404" pitchFamily="49" charset="0"/>
              <a:buChar char="o"/>
            </a:pPr>
            <a:r>
              <a:rPr lang="en-US" sz="2200" b="1" dirty="0">
                <a:latin typeface="ITC Franklin Gothic Std Book"/>
                <a:sym typeface="ITC Franklin Gothic Std"/>
              </a:rPr>
              <a:t>M1:</a:t>
            </a:r>
            <a:r>
              <a:rPr lang="en-US" sz="2200" dirty="0">
                <a:latin typeface="ITC Franklin Gothic Std Book"/>
                <a:sym typeface="ITC Franklin Gothic Std"/>
              </a:rPr>
              <a:t> Manual labeling of 433 articles. </a:t>
            </a:r>
          </a:p>
          <a:p>
            <a:pPr marL="749300" lvl="4" indent="173038">
              <a:buFont typeface="Arial" panose="020B0604020202020204" pitchFamily="34" charset="0"/>
              <a:buChar char="•"/>
            </a:pPr>
            <a:r>
              <a:rPr lang="en-US" sz="2200" dirty="0">
                <a:latin typeface="ITC Franklin Gothic Std Book"/>
                <a:sym typeface="ITC Franklin Gothic Std"/>
              </a:rPr>
              <a:t>137 (31.6%) articles mentioning new or improved drugs or devices</a:t>
            </a:r>
          </a:p>
          <a:p>
            <a:pPr marL="749300" lvl="4" indent="173038">
              <a:buFont typeface="Arial" panose="020B0604020202020204" pitchFamily="34" charset="0"/>
              <a:buChar char="•"/>
            </a:pPr>
            <a:r>
              <a:rPr lang="en-US" sz="2200" dirty="0">
                <a:latin typeface="ITC Franklin Gothic Std Book"/>
                <a:sym typeface="ITC Franklin Gothic Std"/>
              </a:rPr>
              <a:t>49 (11.3%) of these articles’ products were available on the market</a:t>
            </a:r>
          </a:p>
          <a:p>
            <a:pPr marL="690372" lvl="1" indent="-342900">
              <a:buFont typeface="Courier New" panose="02070309020205020404" pitchFamily="49" charset="0"/>
              <a:buChar char="o"/>
            </a:pPr>
            <a:r>
              <a:rPr lang="en-US" sz="2200" b="1" dirty="0">
                <a:latin typeface="ITC Franklin Gothic Std Book"/>
                <a:sym typeface="ITC Franklin Gothic Std"/>
              </a:rPr>
              <a:t>M2:</a:t>
            </a:r>
            <a:r>
              <a:rPr lang="en-US" sz="2200" dirty="0">
                <a:latin typeface="ITC Franklin Gothic Std Book"/>
                <a:sym typeface="ITC Franklin Gothic Std"/>
              </a:rPr>
              <a:t> Using DNA-generated subject-code label for “New Products or Services”</a:t>
            </a:r>
          </a:p>
          <a:p>
            <a:pPr marL="749300" lvl="2">
              <a:buFont typeface="Arial" panose="020B0604020202020204" pitchFamily="34" charset="0"/>
              <a:buChar char="•"/>
            </a:pPr>
            <a:r>
              <a:rPr lang="en-US" sz="2200" dirty="0">
                <a:latin typeface="ITC Franklin Gothic Std Book"/>
                <a:sym typeface="ITC Franklin Gothic Std"/>
              </a:rPr>
              <a:t> A random sample of 1,000 articles (50% with new product label)</a:t>
            </a:r>
          </a:p>
          <a:p>
            <a:pPr marL="457200" indent="-457200">
              <a:buFont typeface="+mj-lt"/>
              <a:buAutoNum type="arabicPeriod"/>
            </a:pPr>
            <a:r>
              <a:rPr lang="en-US" sz="2200" dirty="0">
                <a:latin typeface="ITC Franklin Gothic Std Book"/>
                <a:sym typeface="ITC Franklin Gothic Std"/>
              </a:rPr>
              <a:t>Determining cut-off probability thresholds using cost-optimization (using false-negative averse weights)</a:t>
            </a:r>
          </a:p>
          <a:p>
            <a:pPr marL="457200" indent="-457200">
              <a:buFont typeface="+mj-lt"/>
              <a:buAutoNum type="arabicPeriod"/>
            </a:pPr>
            <a:r>
              <a:rPr lang="en-US" sz="2200" dirty="0">
                <a:latin typeface="ITC Franklin Gothic Std Book"/>
                <a:sym typeface="ITC Franklin Gothic Std"/>
              </a:rPr>
              <a:t>Performance evaluation with metrics: ROC, accuracy, precision, recall and bootstrapped out-of-bag evaluation</a:t>
            </a:r>
          </a:p>
          <a:p>
            <a:pPr marL="457200" lvl="1" indent="-457200">
              <a:buFont typeface="+mj-lt"/>
              <a:buAutoNum type="arabicPeriod"/>
            </a:pPr>
            <a:endParaRPr lang="en-US" sz="800" dirty="0">
              <a:latin typeface="ITC Franklin Gothic Std Book"/>
              <a:sym typeface="ITC Franklin Gothic Std"/>
            </a:endParaRPr>
          </a:p>
        </p:txBody>
      </p:sp>
      <p:sp>
        <p:nvSpPr>
          <p:cNvPr id="101" name="Subhead - Franklin Gothic Demi - 28">
            <a:extLst>
              <a:ext uri="{FF2B5EF4-FFF2-40B4-BE49-F238E27FC236}">
                <a16:creationId xmlns:a16="http://schemas.microsoft.com/office/drawing/2014/main" id="{FD5D94BB-553E-F34D-BA44-F1C5DE6ECD60}"/>
              </a:ext>
            </a:extLst>
          </p:cNvPr>
          <p:cNvSpPr txBox="1"/>
          <p:nvPr/>
        </p:nvSpPr>
        <p:spPr>
          <a:xfrm>
            <a:off x="818544" y="27709832"/>
            <a:ext cx="11261591" cy="661720"/>
          </a:xfrm>
          <a:prstGeom prst="rect">
            <a:avLst/>
          </a:prstGeom>
          <a:solidFill>
            <a:srgbClr val="213566"/>
          </a:solidFill>
          <a:ln w="12700">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ctr">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dirty="0">
                <a:solidFill>
                  <a:schemeClr val="bg1"/>
                </a:solidFill>
              </a:rPr>
              <a:t>FUTURE WORK</a:t>
            </a:r>
          </a:p>
        </p:txBody>
      </p:sp>
      <p:grpSp>
        <p:nvGrpSpPr>
          <p:cNvPr id="9" name="Group 8">
            <a:extLst>
              <a:ext uri="{FF2B5EF4-FFF2-40B4-BE49-F238E27FC236}">
                <a16:creationId xmlns:a16="http://schemas.microsoft.com/office/drawing/2014/main" id="{0AEDDBE5-16A9-E949-983A-096F17855687}"/>
              </a:ext>
            </a:extLst>
          </p:cNvPr>
          <p:cNvGrpSpPr/>
          <p:nvPr/>
        </p:nvGrpSpPr>
        <p:grpSpPr>
          <a:xfrm>
            <a:off x="6033482" y="22362622"/>
            <a:ext cx="6022552" cy="5329249"/>
            <a:chOff x="5592805" y="17015013"/>
            <a:chExt cx="6022552" cy="5329249"/>
          </a:xfrm>
        </p:grpSpPr>
        <p:pic>
          <p:nvPicPr>
            <p:cNvPr id="112" name="Picture 111">
              <a:extLst>
                <a:ext uri="{FF2B5EF4-FFF2-40B4-BE49-F238E27FC236}">
                  <a16:creationId xmlns:a16="http://schemas.microsoft.com/office/drawing/2014/main" id="{2AEF48E6-1651-AB40-B1E3-CEFA03CEAD5C}"/>
                </a:ext>
              </a:extLst>
            </p:cNvPr>
            <p:cNvPicPr>
              <a:picLocks noChangeAspect="1"/>
            </p:cNvPicPr>
            <p:nvPr/>
          </p:nvPicPr>
          <p:blipFill rotWithShape="1">
            <a:blip r:embed="rId9">
              <a:extLst>
                <a:ext uri="{28A0092B-C50C-407E-A947-70E740481C1C}">
                  <a14:useLocalDpi xmlns:a14="http://schemas.microsoft.com/office/drawing/2010/main" val="0"/>
                </a:ext>
              </a:extLst>
            </a:blip>
            <a:srcRect b="11512"/>
            <a:stretch/>
          </p:blipFill>
          <p:spPr>
            <a:xfrm>
              <a:off x="5592805" y="17015013"/>
              <a:ext cx="6022552" cy="5329249"/>
            </a:xfrm>
            <a:prstGeom prst="rect">
              <a:avLst/>
            </a:prstGeom>
          </p:spPr>
        </p:pic>
        <p:pic>
          <p:nvPicPr>
            <p:cNvPr id="113" name="Picture 112">
              <a:extLst>
                <a:ext uri="{FF2B5EF4-FFF2-40B4-BE49-F238E27FC236}">
                  <a16:creationId xmlns:a16="http://schemas.microsoft.com/office/drawing/2014/main" id="{5F369349-585E-A941-A0EC-877B9A6D0CAF}"/>
                </a:ext>
              </a:extLst>
            </p:cNvPr>
            <p:cNvPicPr>
              <a:picLocks noChangeAspect="1"/>
            </p:cNvPicPr>
            <p:nvPr/>
          </p:nvPicPr>
          <p:blipFill rotWithShape="1">
            <a:blip r:embed="rId9">
              <a:extLst>
                <a:ext uri="{28A0092B-C50C-407E-A947-70E740481C1C}">
                  <a14:useLocalDpi xmlns:a14="http://schemas.microsoft.com/office/drawing/2010/main" val="0"/>
                </a:ext>
              </a:extLst>
            </a:blip>
            <a:srcRect l="54983" t="90840" r="31678" b="5582"/>
            <a:stretch/>
          </p:blipFill>
          <p:spPr>
            <a:xfrm>
              <a:off x="7045212" y="18000027"/>
              <a:ext cx="853815" cy="229023"/>
            </a:xfrm>
            <a:prstGeom prst="rect">
              <a:avLst/>
            </a:prstGeom>
            <a:ln>
              <a:solidFill>
                <a:schemeClr val="tx1"/>
              </a:solidFill>
            </a:ln>
          </p:spPr>
        </p:pic>
        <p:pic>
          <p:nvPicPr>
            <p:cNvPr id="114" name="Picture 113">
              <a:extLst>
                <a:ext uri="{FF2B5EF4-FFF2-40B4-BE49-F238E27FC236}">
                  <a16:creationId xmlns:a16="http://schemas.microsoft.com/office/drawing/2014/main" id="{1D7367D9-1EA7-AF47-802C-672682FB1375}"/>
                </a:ext>
              </a:extLst>
            </p:cNvPr>
            <p:cNvPicPr>
              <a:picLocks noChangeAspect="1"/>
            </p:cNvPicPr>
            <p:nvPr/>
          </p:nvPicPr>
          <p:blipFill rotWithShape="1">
            <a:blip r:embed="rId9">
              <a:extLst>
                <a:ext uri="{28A0092B-C50C-407E-A947-70E740481C1C}">
                  <a14:useLocalDpi xmlns:a14="http://schemas.microsoft.com/office/drawing/2010/main" val="0"/>
                </a:ext>
              </a:extLst>
            </a:blip>
            <a:srcRect l="42866" t="94648" r="44274" b="2271"/>
            <a:stretch/>
          </p:blipFill>
          <p:spPr>
            <a:xfrm>
              <a:off x="6222054" y="18791685"/>
              <a:ext cx="823158" cy="197184"/>
            </a:xfrm>
            <a:prstGeom prst="rect">
              <a:avLst/>
            </a:prstGeom>
            <a:ln>
              <a:solidFill>
                <a:schemeClr val="tx1"/>
              </a:solidFill>
            </a:ln>
          </p:spPr>
        </p:pic>
        <p:pic>
          <p:nvPicPr>
            <p:cNvPr id="115" name="Picture 114">
              <a:extLst>
                <a:ext uri="{FF2B5EF4-FFF2-40B4-BE49-F238E27FC236}">
                  <a16:creationId xmlns:a16="http://schemas.microsoft.com/office/drawing/2014/main" id="{147599D2-905B-2C4B-BE6C-25E8FB6436FD}"/>
                </a:ext>
              </a:extLst>
            </p:cNvPr>
            <p:cNvPicPr>
              <a:picLocks noChangeAspect="1"/>
            </p:cNvPicPr>
            <p:nvPr/>
          </p:nvPicPr>
          <p:blipFill rotWithShape="1">
            <a:blip r:embed="rId9">
              <a:extLst>
                <a:ext uri="{28A0092B-C50C-407E-A947-70E740481C1C}">
                  <a14:useLocalDpi xmlns:a14="http://schemas.microsoft.com/office/drawing/2010/main" val="0"/>
                </a:ext>
              </a:extLst>
            </a:blip>
            <a:srcRect l="67797" t="90759" r="18548" b="5138"/>
            <a:stretch/>
          </p:blipFill>
          <p:spPr>
            <a:xfrm>
              <a:off x="9067264" y="19548344"/>
              <a:ext cx="874013" cy="262585"/>
            </a:xfrm>
            <a:prstGeom prst="rect">
              <a:avLst/>
            </a:prstGeom>
            <a:ln>
              <a:solidFill>
                <a:schemeClr val="tx1"/>
              </a:solidFill>
            </a:ln>
          </p:spPr>
        </p:pic>
        <p:pic>
          <p:nvPicPr>
            <p:cNvPr id="116" name="Picture 115">
              <a:extLst>
                <a:ext uri="{FF2B5EF4-FFF2-40B4-BE49-F238E27FC236}">
                  <a16:creationId xmlns:a16="http://schemas.microsoft.com/office/drawing/2014/main" id="{D317D5DC-22DA-1543-9E41-DC3689158C73}"/>
                </a:ext>
              </a:extLst>
            </p:cNvPr>
            <p:cNvPicPr>
              <a:picLocks noChangeAspect="1"/>
            </p:cNvPicPr>
            <p:nvPr/>
          </p:nvPicPr>
          <p:blipFill rotWithShape="1">
            <a:blip r:embed="rId9">
              <a:extLst>
                <a:ext uri="{28A0092B-C50C-407E-A947-70E740481C1C}">
                  <a14:useLocalDpi xmlns:a14="http://schemas.microsoft.com/office/drawing/2010/main" val="0"/>
                </a:ext>
              </a:extLst>
            </a:blip>
            <a:srcRect l="42668" t="90793" r="45536" b="5484"/>
            <a:stretch/>
          </p:blipFill>
          <p:spPr>
            <a:xfrm>
              <a:off x="8526363" y="18651943"/>
              <a:ext cx="755024" cy="238276"/>
            </a:xfrm>
            <a:prstGeom prst="rect">
              <a:avLst/>
            </a:prstGeom>
            <a:ln>
              <a:solidFill>
                <a:schemeClr val="tx1"/>
              </a:solidFill>
            </a:ln>
          </p:spPr>
        </p:pic>
        <p:pic>
          <p:nvPicPr>
            <p:cNvPr id="117" name="Picture 116">
              <a:extLst>
                <a:ext uri="{FF2B5EF4-FFF2-40B4-BE49-F238E27FC236}">
                  <a16:creationId xmlns:a16="http://schemas.microsoft.com/office/drawing/2014/main" id="{9324C02B-60CD-9043-9546-FA1C9DA2EA12}"/>
                </a:ext>
              </a:extLst>
            </p:cNvPr>
            <p:cNvPicPr>
              <a:picLocks noChangeAspect="1"/>
            </p:cNvPicPr>
            <p:nvPr/>
          </p:nvPicPr>
          <p:blipFill rotWithShape="1">
            <a:blip r:embed="rId9">
              <a:extLst>
                <a:ext uri="{28A0092B-C50C-407E-A947-70E740481C1C}">
                  <a14:useLocalDpi xmlns:a14="http://schemas.microsoft.com/office/drawing/2010/main" val="0"/>
                </a:ext>
              </a:extLst>
            </a:blip>
            <a:srcRect l="55053" t="94233" r="33883" b="2329"/>
            <a:stretch/>
          </p:blipFill>
          <p:spPr>
            <a:xfrm>
              <a:off x="8072530" y="17518263"/>
              <a:ext cx="708200" cy="220063"/>
            </a:xfrm>
            <a:prstGeom prst="rect">
              <a:avLst/>
            </a:prstGeom>
            <a:ln>
              <a:solidFill>
                <a:schemeClr val="tx1"/>
              </a:solidFill>
            </a:ln>
          </p:spPr>
        </p:pic>
      </p:grpSp>
      <p:sp>
        <p:nvSpPr>
          <p:cNvPr id="143" name="Subhead - Franklin Gothic Demi - 28">
            <a:extLst>
              <a:ext uri="{FF2B5EF4-FFF2-40B4-BE49-F238E27FC236}">
                <a16:creationId xmlns:a16="http://schemas.microsoft.com/office/drawing/2014/main" id="{471088EB-6755-AF40-9094-7B5FB6B4C73F}"/>
              </a:ext>
            </a:extLst>
          </p:cNvPr>
          <p:cNvSpPr txBox="1"/>
          <p:nvPr/>
        </p:nvSpPr>
        <p:spPr>
          <a:xfrm>
            <a:off x="18300234" y="22859494"/>
            <a:ext cx="2894557" cy="3954929"/>
          </a:xfrm>
          <a:prstGeom prst="rect">
            <a:avLst/>
          </a:prstGeom>
          <a:ln w="12700">
            <a:noFill/>
            <a:miter lim="400000"/>
          </a:ln>
          <a:extLst>
            <a:ext uri="{C572A759-6A51-4108-AA02-DFA0A04FC94B}">
              <ma14:wrappingTextBoxFlag xmlns:mc="http://schemas.openxmlformats.org/markup-compatibility/2006" xmlns:mv="urn:schemas-microsoft-com:mac:vml" xmlns:ma14="http://schemas.microsoft.com/office/mac/drawingml/2011/main" xmlns:a14="http://schemas.microsoft.com/office/drawing/2010/main" xmlns:m="http://schemas.openxmlformats.org/officeDocument/2006/math" xmlns="" val="1"/>
            </a:ext>
          </a:extLst>
        </p:spPr>
        <p:txBody>
          <a:bodyPr wrap="square" lIns="114300" tIns="114300" rIns="114300" bIns="114300" anchor="t">
            <a:spAutoFit/>
          </a:bodyPr>
          <a:lstStyle>
            <a:lvl1pPr algn="l" defTabSz="1314450">
              <a:defRPr sz="2800" b="0">
                <a:latin typeface="ITC Franklin Gothic Std Demi"/>
                <a:ea typeface="ITC Franklin Gothic Std Demi"/>
                <a:cs typeface="ITC Franklin Gothic Std Demi"/>
                <a:sym typeface="ITC Franklin Gothic Std Demi"/>
              </a:defRPr>
            </a:lvl1pPr>
          </a:lstStyle>
          <a:p>
            <a:r>
              <a:rPr lang="en-US" sz="2200" dirty="0">
                <a:latin typeface="ITC Franklin Gothic Std Book"/>
                <a:sym typeface="ITC Franklin Gothic Std"/>
              </a:rPr>
              <a:t>The models using manual labeling result in high accuracy but low recall values. This is due to the low proportion of innovation articles in the training set resulting in low  predicted probabilities (of innovation).</a:t>
            </a:r>
          </a:p>
        </p:txBody>
      </p:sp>
      <p:sp>
        <p:nvSpPr>
          <p:cNvPr id="65" name="Reference Text - Franklin Gothic Book - 18">
            <a:extLst>
              <a:ext uri="{FF2B5EF4-FFF2-40B4-BE49-F238E27FC236}">
                <a16:creationId xmlns:a16="http://schemas.microsoft.com/office/drawing/2014/main" id="{AC2B6C53-62D0-A545-9465-03CDF219926E}"/>
              </a:ext>
            </a:extLst>
          </p:cNvPr>
          <p:cNvSpPr txBox="1"/>
          <p:nvPr/>
        </p:nvSpPr>
        <p:spPr>
          <a:xfrm>
            <a:off x="6505180" y="14520526"/>
            <a:ext cx="5858111" cy="10618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ctr">
            <a:spAutoFit/>
          </a:bodyPr>
          <a:lstStyle>
            <a:lvl1pPr algn="l" defTabSz="1314450">
              <a:defRPr sz="1800" b="0">
                <a:latin typeface="ITC Franklin Gothic Std"/>
                <a:ea typeface="ITC Franklin Gothic Std"/>
                <a:cs typeface="ITC Franklin Gothic Std"/>
                <a:sym typeface="ITC Franklin Gothic Std"/>
              </a:defRPr>
            </a:lvl1pPr>
          </a:lstStyle>
          <a:p>
            <a:r>
              <a:rPr lang="en-US" dirty="0">
                <a:latin typeface="ITC Franklin Gothic Std Book"/>
                <a:cs typeface="ITC Franklin Gothic Std Book"/>
              </a:rPr>
              <a:t>Figure 3. Top companies mentioned in DNA articles (2015). The top 3 are federal and financial entities, then followed by actual pharmaceutical companies. </a:t>
            </a:r>
          </a:p>
        </p:txBody>
      </p:sp>
      <p:sp>
        <p:nvSpPr>
          <p:cNvPr id="63" name="Reference Text - Franklin Gothic Book - 18">
            <a:extLst>
              <a:ext uri="{FF2B5EF4-FFF2-40B4-BE49-F238E27FC236}">
                <a16:creationId xmlns:a16="http://schemas.microsoft.com/office/drawing/2014/main" id="{386D8265-F922-964A-A354-B97E74F852C3}"/>
              </a:ext>
            </a:extLst>
          </p:cNvPr>
          <p:cNvSpPr txBox="1"/>
          <p:nvPr/>
        </p:nvSpPr>
        <p:spPr>
          <a:xfrm>
            <a:off x="12460509" y="11282527"/>
            <a:ext cx="3453297" cy="46628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mv="urn:schemas-microsoft-com:mac:vml" xmlns:mc="http://schemas.openxmlformats.org/markup-compatibility/2006" val="1"/>
            </a:ext>
          </a:extLst>
        </p:spPr>
        <p:txBody>
          <a:bodyPr wrap="square" lIns="114300" tIns="114300" rIns="114300" bIns="114300" anchor="ctr">
            <a:spAutoFit/>
          </a:bodyPr>
          <a:lstStyle>
            <a:lvl1pPr algn="l" defTabSz="1314450">
              <a:defRPr sz="1800" b="0">
                <a:latin typeface="ITC Franklin Gothic Std"/>
                <a:ea typeface="ITC Franklin Gothic Std"/>
                <a:cs typeface="ITC Franklin Gothic Std"/>
                <a:sym typeface="ITC Franklin Gothic Std"/>
              </a:defRPr>
            </a:lvl1pPr>
          </a:lstStyle>
          <a:p>
            <a:r>
              <a:rPr lang="en-US" dirty="0">
                <a:latin typeface="ITC Franklin Gothic Std Book"/>
                <a:cs typeface="ITC Franklin Gothic Std Book"/>
              </a:rPr>
              <a:t>We use a subset of DNA articles filtered using </a:t>
            </a:r>
            <a:r>
              <a:rPr lang="en-US" i="1" dirty="0">
                <a:latin typeface="ITC Franklin Gothic Std Book"/>
                <a:cs typeface="ITC Franklin Gothic Std Book"/>
              </a:rPr>
              <a:t>innovation keywords </a:t>
            </a:r>
            <a:r>
              <a:rPr lang="en-US" dirty="0">
                <a:latin typeface="ITC Franklin Gothic Std Book"/>
                <a:cs typeface="ITC Franklin Gothic Std Book"/>
              </a:rPr>
              <a:t>to generate the network.</a:t>
            </a:r>
          </a:p>
          <a:p>
            <a:endParaRPr lang="en-US" dirty="0">
              <a:latin typeface="ITC Franklin Gothic Std Book"/>
              <a:cs typeface="ITC Franklin Gothic Std Book"/>
            </a:endParaRPr>
          </a:p>
          <a:p>
            <a:r>
              <a:rPr lang="en-US" dirty="0">
                <a:latin typeface="ITC Franklin Gothic Std Book"/>
                <a:cs typeface="ITC Franklin Gothic Std Book"/>
              </a:rPr>
              <a:t>For illustrative purposes </a:t>
            </a:r>
          </a:p>
          <a:p>
            <a:r>
              <a:rPr lang="en-US" dirty="0">
                <a:latin typeface="ITC Franklin Gothic Std Book"/>
                <a:cs typeface="ITC Franklin Gothic Std Book"/>
              </a:rPr>
              <a:t>we remove edges occurring</a:t>
            </a:r>
          </a:p>
          <a:p>
            <a:r>
              <a:rPr lang="en-US" dirty="0">
                <a:latin typeface="ITC Franklin Gothic Std Book"/>
                <a:cs typeface="ITC Franklin Gothic Std Book"/>
              </a:rPr>
              <a:t>less than 150 times.</a:t>
            </a:r>
          </a:p>
          <a:p>
            <a:endParaRPr lang="en-US" dirty="0">
              <a:latin typeface="ITC Franklin Gothic Std Book"/>
              <a:cs typeface="ITC Franklin Gothic Std Book"/>
            </a:endParaRPr>
          </a:p>
          <a:p>
            <a:r>
              <a:rPr lang="en-US" dirty="0">
                <a:latin typeface="ITC Franklin Gothic Std Book"/>
                <a:cs typeface="ITC Franklin Gothic Std Book"/>
              </a:rPr>
              <a:t>The graph shows 43 nodes </a:t>
            </a:r>
          </a:p>
          <a:p>
            <a:r>
              <a:rPr lang="en-US" dirty="0">
                <a:latin typeface="ITC Franklin Gothic Std Book"/>
                <a:cs typeface="ITC Franklin Gothic Std Book"/>
              </a:rPr>
              <a:t>and 113 edges.</a:t>
            </a:r>
          </a:p>
          <a:p>
            <a:endParaRPr lang="en-US" dirty="0">
              <a:latin typeface="ITC Franklin Gothic Std Book"/>
              <a:cs typeface="ITC Franklin Gothic Std Book"/>
            </a:endParaRPr>
          </a:p>
          <a:p>
            <a:r>
              <a:rPr lang="en-US" dirty="0">
                <a:latin typeface="ITC Franklin Gothic Std Book"/>
                <a:cs typeface="ITC Franklin Gothic Std Book"/>
              </a:rPr>
              <a:t>Node sizes and edge weights represent degree centrality </a:t>
            </a:r>
          </a:p>
          <a:p>
            <a:r>
              <a:rPr lang="en-US" dirty="0">
                <a:latin typeface="ITC Franklin Gothic Std Book"/>
                <a:cs typeface="ITC Franklin Gothic Std Book"/>
              </a:rPr>
              <a:t>and number of occurrences </a:t>
            </a:r>
          </a:p>
          <a:p>
            <a:r>
              <a:rPr lang="en-US" dirty="0">
                <a:latin typeface="ITC Franklin Gothic Std Book"/>
                <a:cs typeface="ITC Franklin Gothic Std Book"/>
              </a:rPr>
              <a:t>of co-mentions, respectively.</a:t>
            </a:r>
          </a:p>
          <a:p>
            <a:r>
              <a:rPr lang="en-US" dirty="0">
                <a:latin typeface="ITC Franklin Gothic Std Book"/>
                <a:cs typeface="ITC Franklin Gothic Std Book"/>
              </a:rPr>
              <a:t>Layout is random.</a:t>
            </a:r>
          </a:p>
        </p:txBody>
      </p:sp>
      <p:pic>
        <p:nvPicPr>
          <p:cNvPr id="2" name="Picture 1">
            <a:extLst>
              <a:ext uri="{FF2B5EF4-FFF2-40B4-BE49-F238E27FC236}">
                <a16:creationId xmlns:a16="http://schemas.microsoft.com/office/drawing/2014/main" id="{648C8E8F-5CF2-7643-B3A5-4836768A9D8A}"/>
              </a:ext>
            </a:extLst>
          </p:cNvPr>
          <p:cNvPicPr>
            <a:picLocks noChangeAspect="1"/>
          </p:cNvPicPr>
          <p:nvPr/>
        </p:nvPicPr>
        <p:blipFill rotWithShape="1">
          <a:blip r:embed="rId10"/>
          <a:srcRect t="-1" b="16770"/>
          <a:stretch/>
        </p:blipFill>
        <p:spPr>
          <a:xfrm>
            <a:off x="6432680" y="10870772"/>
            <a:ext cx="5841665" cy="3566160"/>
          </a:xfrm>
          <a:prstGeom prst="rect">
            <a:avLst/>
          </a:prstGeom>
        </p:spPr>
      </p:pic>
    </p:spTree>
    <p:extLst>
      <p:ext uri="{BB962C8B-B14F-4D97-AF65-F5344CB8AC3E}">
        <p14:creationId xmlns:p14="http://schemas.microsoft.com/office/powerpoint/2010/main" val="191687841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45AE3D1135F4E41AB498540A40487BD" ma:contentTypeVersion="18" ma:contentTypeDescription="Create a new document." ma:contentTypeScope="" ma:versionID="15adbd330118f8d06bc6615d15ac85a9">
  <xsd:schema xmlns:xsd="http://www.w3.org/2001/XMLSchema" xmlns:xs="http://www.w3.org/2001/XMLSchema" xmlns:p="http://schemas.microsoft.com/office/2006/metadata/properties" xmlns:ns2="7a2657dd-b8a5-4c99-8d51-b0b9d254c989" xmlns:ns3="5ba80a41-9917-4a22-8f13-cb051ddce64c" targetNamespace="http://schemas.microsoft.com/office/2006/metadata/properties" ma:root="true" ma:fieldsID="f6a41e235a72bf34fead84cba91ed4b2" ns2:_="" ns3:_="">
    <xsd:import namespace="7a2657dd-b8a5-4c99-8d51-b0b9d254c989"/>
    <xsd:import namespace="5ba80a41-9917-4a22-8f13-cb051ddce64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Loca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2657dd-b8a5-4c99-8d51-b0b9d254c9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1d038b50-52dc-447d-ac2e-a29bd036c4b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ba80a41-9917-4a22-8f13-cb051ddce64c"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ceef030-0fd2-4c4f-af00-feafa4f18198}" ma:internalName="TaxCatchAll" ma:showField="CatchAllData" ma:web="5ba80a41-9917-4a22-8f13-cb051ddce64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7a2657dd-b8a5-4c99-8d51-b0b9d254c989">
      <Terms xmlns="http://schemas.microsoft.com/office/infopath/2007/PartnerControls"/>
    </lcf76f155ced4ddcb4097134ff3c332f>
    <TaxCatchAll xmlns="5ba80a41-9917-4a22-8f13-cb051ddce64c" xsi:nil="true"/>
  </documentManagement>
</p:properties>
</file>

<file path=customXml/itemProps1.xml><?xml version="1.0" encoding="utf-8"?>
<ds:datastoreItem xmlns:ds="http://schemas.openxmlformats.org/officeDocument/2006/customXml" ds:itemID="{85C69F9D-C13D-47C9-A8C7-A00F61451DF2}"/>
</file>

<file path=customXml/itemProps2.xml><?xml version="1.0" encoding="utf-8"?>
<ds:datastoreItem xmlns:ds="http://schemas.openxmlformats.org/officeDocument/2006/customXml" ds:itemID="{A3AAF9CA-0B4F-4767-80E2-9B0E52C3FB36}"/>
</file>

<file path=customXml/itemProps3.xml><?xml version="1.0" encoding="utf-8"?>
<ds:datastoreItem xmlns:ds="http://schemas.openxmlformats.org/officeDocument/2006/customXml" ds:itemID="{81C08475-F3D4-4D63-A6F2-2627323C4386}"/>
</file>

<file path=docProps/app.xml><?xml version="1.0" encoding="utf-8"?>
<Properties xmlns="http://schemas.openxmlformats.org/officeDocument/2006/extended-properties" xmlns:vt="http://schemas.openxmlformats.org/officeDocument/2006/docPropsVTypes">
  <TotalTime>708</TotalTime>
  <Words>795</Words>
  <Application>Microsoft Macintosh PowerPoint</Application>
  <PresentationFormat>Custom</PresentationFormat>
  <Paragraphs>104</Paragraphs>
  <Slides>1</Slides>
  <Notes>1</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1</vt:i4>
      </vt:variant>
    </vt:vector>
  </HeadingPairs>
  <TitlesOfParts>
    <vt:vector size="18" baseType="lpstr">
      <vt:lpstr>Helvetica Neue Light</vt:lpstr>
      <vt:lpstr>Franklin Gothic</vt:lpstr>
      <vt:lpstr>ITC Franklin Gothic Std</vt:lpstr>
      <vt:lpstr>Arial</vt:lpstr>
      <vt:lpstr>Courier New</vt:lpstr>
      <vt:lpstr>Helvetica Neue Medium</vt:lpstr>
      <vt:lpstr>Helvetica Neue</vt:lpstr>
      <vt:lpstr>ITC Franklin Gothic Std Dm Cd</vt:lpstr>
      <vt:lpstr>ITC Franklin Gothic Std Book</vt:lpstr>
      <vt:lpstr>Franklin Gothic Book</vt:lpstr>
      <vt:lpstr>Trebuchet MS</vt:lpstr>
      <vt:lpstr>Barlow Condensed</vt:lpstr>
      <vt:lpstr>ITC Franklin Gothic Std Demi</vt:lpstr>
      <vt:lpstr>ITC Franklin Gothic Std Demi Co</vt:lpstr>
      <vt:lpstr>Helvetica Neue Thin</vt:lpstr>
      <vt:lpstr>Simple Light</vt:lpstr>
      <vt:lpstr>White</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Korkmaz, Gizem (gk8yj)</cp:lastModifiedBy>
  <cp:revision>65</cp:revision>
  <cp:lastPrinted>2019-08-05T20:36:52Z</cp:lastPrinted>
  <dcterms:modified xsi:type="dcterms:W3CDTF">2019-08-05T20:42:05Z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0x010100D45AE3D1135F4E41AB498540A40487BD</vt:lpwstr>
  </property>
</Properties>
</file>